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4" r:id="rId9"/>
    <p:sldId id="266" r:id="rId10"/>
    <p:sldId id="267" r:id="rId11"/>
    <p:sldId id="268" r:id="rId12"/>
    <p:sldId id="270" r:id="rId13"/>
    <p:sldId id="278" r:id="rId14"/>
    <p:sldId id="276" r:id="rId15"/>
    <p:sldId id="271" r:id="rId16"/>
    <p:sldId id="272" r:id="rId17"/>
    <p:sldId id="273" r:id="rId18"/>
    <p:sldId id="274" r:id="rId19"/>
    <p:sldId id="275" r:id="rId20"/>
    <p:sldId id="277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D8DF5EF-E403-0140-9E71-0617F11A0811}" v="334" dt="2023-06-18T13:21:16.87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763"/>
    <p:restoredTop sz="96327"/>
  </p:normalViewPr>
  <p:slideViewPr>
    <p:cSldViewPr snapToGrid="0">
      <p:cViewPr>
        <p:scale>
          <a:sx n="158" d="100"/>
          <a:sy n="158" d="100"/>
        </p:scale>
        <p:origin x="784" y="7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dres Baumeler" userId="e4d59b8727ff13c8" providerId="LiveId" clId="{1D8DF5EF-E403-0140-9E71-0617F11A0811}"/>
    <pc:docChg chg="undo redo custSel addSld delSld modSld">
      <pc:chgData name="Andres Baumeler" userId="e4d59b8727ff13c8" providerId="LiveId" clId="{1D8DF5EF-E403-0140-9E71-0617F11A0811}" dt="2023-06-18T15:43:40.558" v="2794" actId="27636"/>
      <pc:docMkLst>
        <pc:docMk/>
      </pc:docMkLst>
      <pc:sldChg chg="modSp mod">
        <pc:chgData name="Andres Baumeler" userId="e4d59b8727ff13c8" providerId="LiveId" clId="{1D8DF5EF-E403-0140-9E71-0617F11A0811}" dt="2023-06-18T15:43:40.558" v="2794" actId="27636"/>
        <pc:sldMkLst>
          <pc:docMk/>
          <pc:sldMk cId="1080626344" sldId="256"/>
        </pc:sldMkLst>
        <pc:spChg chg="mod">
          <ac:chgData name="Andres Baumeler" userId="e4d59b8727ff13c8" providerId="LiveId" clId="{1D8DF5EF-E403-0140-9E71-0617F11A0811}" dt="2023-06-18T15:43:40.558" v="2794" actId="27636"/>
          <ac:spMkLst>
            <pc:docMk/>
            <pc:sldMk cId="1080626344" sldId="256"/>
            <ac:spMk id="3" creationId="{1752EFE6-6B77-28E8-F5F0-A0805D942756}"/>
          </ac:spMkLst>
        </pc:spChg>
      </pc:sldChg>
      <pc:sldChg chg="modSp mod">
        <pc:chgData name="Andres Baumeler" userId="e4d59b8727ff13c8" providerId="LiveId" clId="{1D8DF5EF-E403-0140-9E71-0617F11A0811}" dt="2023-06-18T08:57:48.351" v="92" actId="20577"/>
        <pc:sldMkLst>
          <pc:docMk/>
          <pc:sldMk cId="2703492200" sldId="257"/>
        </pc:sldMkLst>
        <pc:spChg chg="mod">
          <ac:chgData name="Andres Baumeler" userId="e4d59b8727ff13c8" providerId="LiveId" clId="{1D8DF5EF-E403-0140-9E71-0617F11A0811}" dt="2023-06-18T08:57:48.351" v="92" actId="20577"/>
          <ac:spMkLst>
            <pc:docMk/>
            <pc:sldMk cId="2703492200" sldId="257"/>
            <ac:spMk id="2" creationId="{CC4886B8-B9B8-9796-7C32-39A73C86A130}"/>
          </ac:spMkLst>
        </pc:spChg>
      </pc:sldChg>
      <pc:sldChg chg="modSp mod">
        <pc:chgData name="Andres Baumeler" userId="e4d59b8727ff13c8" providerId="LiveId" clId="{1D8DF5EF-E403-0140-9E71-0617F11A0811}" dt="2023-06-18T09:43:28.960" v="619" actId="20577"/>
        <pc:sldMkLst>
          <pc:docMk/>
          <pc:sldMk cId="3557136165" sldId="258"/>
        </pc:sldMkLst>
        <pc:spChg chg="mod">
          <ac:chgData name="Andres Baumeler" userId="e4d59b8727ff13c8" providerId="LiveId" clId="{1D8DF5EF-E403-0140-9E71-0617F11A0811}" dt="2023-06-18T08:57:55.399" v="104" actId="20577"/>
          <ac:spMkLst>
            <pc:docMk/>
            <pc:sldMk cId="3557136165" sldId="258"/>
            <ac:spMk id="2" creationId="{CC4886B8-B9B8-9796-7C32-39A73C86A130}"/>
          </ac:spMkLst>
        </pc:spChg>
        <pc:spChg chg="mod">
          <ac:chgData name="Andres Baumeler" userId="e4d59b8727ff13c8" providerId="LiveId" clId="{1D8DF5EF-E403-0140-9E71-0617F11A0811}" dt="2023-06-18T09:43:28.960" v="619" actId="20577"/>
          <ac:spMkLst>
            <pc:docMk/>
            <pc:sldMk cId="3557136165" sldId="258"/>
            <ac:spMk id="3" creationId="{7DCE8966-F40E-F1A7-8104-4DB2C4055F27}"/>
          </ac:spMkLst>
        </pc:spChg>
      </pc:sldChg>
      <pc:sldChg chg="modSp mod">
        <pc:chgData name="Andres Baumeler" userId="e4d59b8727ff13c8" providerId="LiveId" clId="{1D8DF5EF-E403-0140-9E71-0617F11A0811}" dt="2023-06-18T09:43:13.857" v="593" actId="20577"/>
        <pc:sldMkLst>
          <pc:docMk/>
          <pc:sldMk cId="3608144182" sldId="259"/>
        </pc:sldMkLst>
        <pc:spChg chg="mod">
          <ac:chgData name="Andres Baumeler" userId="e4d59b8727ff13c8" providerId="LiveId" clId="{1D8DF5EF-E403-0140-9E71-0617F11A0811}" dt="2023-06-18T08:58:01.626" v="116" actId="20577"/>
          <ac:spMkLst>
            <pc:docMk/>
            <pc:sldMk cId="3608144182" sldId="259"/>
            <ac:spMk id="2" creationId="{CC4886B8-B9B8-9796-7C32-39A73C86A130}"/>
          </ac:spMkLst>
        </pc:spChg>
        <pc:spChg chg="mod">
          <ac:chgData name="Andres Baumeler" userId="e4d59b8727ff13c8" providerId="LiveId" clId="{1D8DF5EF-E403-0140-9E71-0617F11A0811}" dt="2023-06-18T09:43:13.857" v="593" actId="20577"/>
          <ac:spMkLst>
            <pc:docMk/>
            <pc:sldMk cId="3608144182" sldId="259"/>
            <ac:spMk id="3" creationId="{7DCE8966-F40E-F1A7-8104-4DB2C4055F27}"/>
          </ac:spMkLst>
        </pc:spChg>
      </pc:sldChg>
      <pc:sldChg chg="addSp delSp modSp mod">
        <pc:chgData name="Andres Baumeler" userId="e4d59b8727ff13c8" providerId="LiveId" clId="{1D8DF5EF-E403-0140-9E71-0617F11A0811}" dt="2023-06-18T13:20:54.308" v="2761" actId="20577"/>
        <pc:sldMkLst>
          <pc:docMk/>
          <pc:sldMk cId="875374148" sldId="260"/>
        </pc:sldMkLst>
        <pc:spChg chg="mod">
          <ac:chgData name="Andres Baumeler" userId="e4d59b8727ff13c8" providerId="LiveId" clId="{1D8DF5EF-E403-0140-9E71-0617F11A0811}" dt="2023-06-18T08:58:07.195" v="128" actId="20577"/>
          <ac:spMkLst>
            <pc:docMk/>
            <pc:sldMk cId="875374148" sldId="260"/>
            <ac:spMk id="2" creationId="{CC4886B8-B9B8-9796-7C32-39A73C86A130}"/>
          </ac:spMkLst>
        </pc:spChg>
        <pc:spChg chg="mod">
          <ac:chgData name="Andres Baumeler" userId="e4d59b8727ff13c8" providerId="LiveId" clId="{1D8DF5EF-E403-0140-9E71-0617F11A0811}" dt="2023-06-18T09:43:39.132" v="644" actId="20577"/>
          <ac:spMkLst>
            <pc:docMk/>
            <pc:sldMk cId="875374148" sldId="260"/>
            <ac:spMk id="3" creationId="{7DCE8966-F40E-F1A7-8104-4DB2C4055F27}"/>
          </ac:spMkLst>
        </pc:spChg>
        <pc:spChg chg="mod">
          <ac:chgData name="Andres Baumeler" userId="e4d59b8727ff13c8" providerId="LiveId" clId="{1D8DF5EF-E403-0140-9E71-0617F11A0811}" dt="2023-06-18T13:20:54.308" v="2761" actId="20577"/>
          <ac:spMkLst>
            <pc:docMk/>
            <pc:sldMk cId="875374148" sldId="260"/>
            <ac:spMk id="7" creationId="{C10A2F0E-3FBE-7328-1FE8-09D1B4A5F79D}"/>
          </ac:spMkLst>
        </pc:spChg>
        <pc:spChg chg="add del mod">
          <ac:chgData name="Andres Baumeler" userId="e4d59b8727ff13c8" providerId="LiveId" clId="{1D8DF5EF-E403-0140-9E71-0617F11A0811}" dt="2023-06-18T08:54:44.709" v="7"/>
          <ac:spMkLst>
            <pc:docMk/>
            <pc:sldMk cId="875374148" sldId="260"/>
            <ac:spMk id="21" creationId="{88A08C98-039B-7DEF-6844-E75F3B723189}"/>
          </ac:spMkLst>
        </pc:spChg>
        <pc:picChg chg="add del mod">
          <ac:chgData name="Andres Baumeler" userId="e4d59b8727ff13c8" providerId="LiveId" clId="{1D8DF5EF-E403-0140-9E71-0617F11A0811}" dt="2023-06-18T08:54:43.677" v="5" actId="21"/>
          <ac:picMkLst>
            <pc:docMk/>
            <pc:sldMk cId="875374148" sldId="260"/>
            <ac:picMk id="20" creationId="{05DB53A9-E296-ABC9-E10E-40AAB5DC7E51}"/>
          </ac:picMkLst>
        </pc:picChg>
      </pc:sldChg>
      <pc:sldChg chg="new del">
        <pc:chgData name="Andres Baumeler" userId="e4d59b8727ff13c8" providerId="LiveId" clId="{1D8DF5EF-E403-0140-9E71-0617F11A0811}" dt="2023-06-18T08:55:04.129" v="16" actId="2696"/>
        <pc:sldMkLst>
          <pc:docMk/>
          <pc:sldMk cId="514652437" sldId="261"/>
        </pc:sldMkLst>
      </pc:sldChg>
      <pc:sldChg chg="addSp delSp add del setBg delDesignElem">
        <pc:chgData name="Andres Baumeler" userId="e4d59b8727ff13c8" providerId="LiveId" clId="{1D8DF5EF-E403-0140-9E71-0617F11A0811}" dt="2023-06-18T08:54:55.082" v="11"/>
        <pc:sldMkLst>
          <pc:docMk/>
          <pc:sldMk cId="3251723382" sldId="262"/>
        </pc:sldMkLst>
        <pc:spChg chg="add del">
          <ac:chgData name="Andres Baumeler" userId="e4d59b8727ff13c8" providerId="LiveId" clId="{1D8DF5EF-E403-0140-9E71-0617F11A0811}" dt="2023-06-18T08:54:55.082" v="11"/>
          <ac:spMkLst>
            <pc:docMk/>
            <pc:sldMk cId="3251723382" sldId="262"/>
            <ac:spMk id="8" creationId="{40851669-7281-49C2-8BF0-67BA70EC1AC7}"/>
          </ac:spMkLst>
        </pc:spChg>
        <pc:spChg chg="add del">
          <ac:chgData name="Andres Baumeler" userId="e4d59b8727ff13c8" providerId="LiveId" clId="{1D8DF5EF-E403-0140-9E71-0617F11A0811}" dt="2023-06-18T08:54:55.082" v="11"/>
          <ac:spMkLst>
            <pc:docMk/>
            <pc:sldMk cId="3251723382" sldId="262"/>
            <ac:spMk id="10" creationId="{16992B13-74C4-4370-93C5-F5403D944D8E}"/>
          </ac:spMkLst>
        </pc:spChg>
        <pc:spChg chg="add del">
          <ac:chgData name="Andres Baumeler" userId="e4d59b8727ff13c8" providerId="LiveId" clId="{1D8DF5EF-E403-0140-9E71-0617F11A0811}" dt="2023-06-18T08:54:55.082" v="11"/>
          <ac:spMkLst>
            <pc:docMk/>
            <pc:sldMk cId="3251723382" sldId="262"/>
            <ac:spMk id="12" creationId="{A3AE1F77-1EC8-47BA-A381-B6618A2FCD65}"/>
          </ac:spMkLst>
        </pc:spChg>
      </pc:sldChg>
      <pc:sldChg chg="addSp delSp modSp add mod">
        <pc:chgData name="Andres Baumeler" userId="e4d59b8727ff13c8" providerId="LiveId" clId="{1D8DF5EF-E403-0140-9E71-0617F11A0811}" dt="2023-06-18T13:21:03.787" v="2763" actId="20577"/>
        <pc:sldMkLst>
          <pc:docMk/>
          <pc:sldMk cId="3925441579" sldId="262"/>
        </pc:sldMkLst>
        <pc:spChg chg="mod">
          <ac:chgData name="Andres Baumeler" userId="e4d59b8727ff13c8" providerId="LiveId" clId="{1D8DF5EF-E403-0140-9E71-0617F11A0811}" dt="2023-06-18T08:58:13.345" v="140" actId="20577"/>
          <ac:spMkLst>
            <pc:docMk/>
            <pc:sldMk cId="3925441579" sldId="262"/>
            <ac:spMk id="2" creationId="{CC4886B8-B9B8-9796-7C32-39A73C86A130}"/>
          </ac:spMkLst>
        </pc:spChg>
        <pc:spChg chg="mod">
          <ac:chgData name="Andres Baumeler" userId="e4d59b8727ff13c8" providerId="LiveId" clId="{1D8DF5EF-E403-0140-9E71-0617F11A0811}" dt="2023-06-18T09:43:51.036" v="675" actId="20577"/>
          <ac:spMkLst>
            <pc:docMk/>
            <pc:sldMk cId="3925441579" sldId="262"/>
            <ac:spMk id="3" creationId="{7DCE8966-F40E-F1A7-8104-4DB2C4055F27}"/>
          </ac:spMkLst>
        </pc:spChg>
        <pc:spChg chg="mod">
          <ac:chgData name="Andres Baumeler" userId="e4d59b8727ff13c8" providerId="LiveId" clId="{1D8DF5EF-E403-0140-9E71-0617F11A0811}" dt="2023-06-18T13:21:03.787" v="2763" actId="20577"/>
          <ac:spMkLst>
            <pc:docMk/>
            <pc:sldMk cId="3925441579" sldId="262"/>
            <ac:spMk id="7" creationId="{C10A2F0E-3FBE-7328-1FE8-09D1B4A5F79D}"/>
          </ac:spMkLst>
        </pc:spChg>
        <pc:spChg chg="add mod">
          <ac:chgData name="Andres Baumeler" userId="e4d59b8727ff13c8" providerId="LiveId" clId="{1D8DF5EF-E403-0140-9E71-0617F11A0811}" dt="2023-06-18T08:55:49.901" v="44" actId="14100"/>
          <ac:spMkLst>
            <pc:docMk/>
            <pc:sldMk cId="3925441579" sldId="262"/>
            <ac:spMk id="15" creationId="{BFA335EB-DBC6-FBD1-7346-A08DA16E6FAD}"/>
          </ac:spMkLst>
        </pc:spChg>
        <pc:spChg chg="add del mod">
          <ac:chgData name="Andres Baumeler" userId="e4d59b8727ff13c8" providerId="LiveId" clId="{1D8DF5EF-E403-0140-9E71-0617F11A0811}" dt="2023-06-18T08:56:38.370" v="50" actId="478"/>
          <ac:spMkLst>
            <pc:docMk/>
            <pc:sldMk cId="3925441579" sldId="262"/>
            <ac:spMk id="17" creationId="{F088CF9B-FA02-E5B3-38DA-98263A2C28CD}"/>
          </ac:spMkLst>
        </pc:spChg>
        <pc:spChg chg="add mod">
          <ac:chgData name="Andres Baumeler" userId="e4d59b8727ff13c8" providerId="LiveId" clId="{1D8DF5EF-E403-0140-9E71-0617F11A0811}" dt="2023-06-18T08:57:27.075" v="74" actId="20577"/>
          <ac:spMkLst>
            <pc:docMk/>
            <pc:sldMk cId="3925441579" sldId="262"/>
            <ac:spMk id="18" creationId="{ECA244DF-7017-C1E2-1485-FDC6509DE89E}"/>
          </ac:spMkLst>
        </pc:spChg>
        <pc:grpChg chg="add">
          <ac:chgData name="Andres Baumeler" userId="e4d59b8727ff13c8" providerId="LiveId" clId="{1D8DF5EF-E403-0140-9E71-0617F11A0811}" dt="2023-06-18T08:56:17.893" v="47" actId="164"/>
          <ac:grpSpMkLst>
            <pc:docMk/>
            <pc:sldMk cId="3925441579" sldId="262"/>
            <ac:grpSpMk id="16" creationId="{1FC15635-839E-104B-E668-C5129F5106A7}"/>
          </ac:grpSpMkLst>
        </pc:grpChg>
        <pc:picChg chg="add mod">
          <ac:chgData name="Andres Baumeler" userId="e4d59b8727ff13c8" providerId="LiveId" clId="{1D8DF5EF-E403-0140-9E71-0617F11A0811}" dt="2023-06-18T08:55:17.749" v="20" actId="1076"/>
          <ac:picMkLst>
            <pc:docMk/>
            <pc:sldMk cId="3925441579" sldId="262"/>
            <ac:picMk id="14" creationId="{97753D19-5C05-7F2A-AD83-10026152DDA3}"/>
          </ac:picMkLst>
        </pc:picChg>
      </pc:sldChg>
      <pc:sldChg chg="addSp delSp add del setBg delDesignElem">
        <pc:chgData name="Andres Baumeler" userId="e4d59b8727ff13c8" providerId="LiveId" clId="{1D8DF5EF-E403-0140-9E71-0617F11A0811}" dt="2023-06-18T08:57:06.025" v="59"/>
        <pc:sldMkLst>
          <pc:docMk/>
          <pc:sldMk cId="1458474269" sldId="263"/>
        </pc:sldMkLst>
        <pc:spChg chg="add del">
          <ac:chgData name="Andres Baumeler" userId="e4d59b8727ff13c8" providerId="LiveId" clId="{1D8DF5EF-E403-0140-9E71-0617F11A0811}" dt="2023-06-18T08:57:06.025" v="59"/>
          <ac:spMkLst>
            <pc:docMk/>
            <pc:sldMk cId="1458474269" sldId="263"/>
            <ac:spMk id="8" creationId="{40851669-7281-49C2-8BF0-67BA70EC1AC7}"/>
          </ac:spMkLst>
        </pc:spChg>
        <pc:spChg chg="add del">
          <ac:chgData name="Andres Baumeler" userId="e4d59b8727ff13c8" providerId="LiveId" clId="{1D8DF5EF-E403-0140-9E71-0617F11A0811}" dt="2023-06-18T08:57:06.025" v="59"/>
          <ac:spMkLst>
            <pc:docMk/>
            <pc:sldMk cId="1458474269" sldId="263"/>
            <ac:spMk id="10" creationId="{16992B13-74C4-4370-93C5-F5403D944D8E}"/>
          </ac:spMkLst>
        </pc:spChg>
        <pc:spChg chg="add del">
          <ac:chgData name="Andres Baumeler" userId="e4d59b8727ff13c8" providerId="LiveId" clId="{1D8DF5EF-E403-0140-9E71-0617F11A0811}" dt="2023-06-18T08:57:06.025" v="59"/>
          <ac:spMkLst>
            <pc:docMk/>
            <pc:sldMk cId="1458474269" sldId="263"/>
            <ac:spMk id="12" creationId="{A3AE1F77-1EC8-47BA-A381-B6618A2FCD65}"/>
          </ac:spMkLst>
        </pc:spChg>
      </pc:sldChg>
      <pc:sldChg chg="delSp add del setBg delDesignElem">
        <pc:chgData name="Andres Baumeler" userId="e4d59b8727ff13c8" providerId="LiveId" clId="{1D8DF5EF-E403-0140-9E71-0617F11A0811}" dt="2023-06-18T08:56:57.947" v="56" actId="2696"/>
        <pc:sldMkLst>
          <pc:docMk/>
          <pc:sldMk cId="2467985578" sldId="263"/>
        </pc:sldMkLst>
        <pc:spChg chg="del">
          <ac:chgData name="Andres Baumeler" userId="e4d59b8727ff13c8" providerId="LiveId" clId="{1D8DF5EF-E403-0140-9E71-0617F11A0811}" dt="2023-06-18T08:56:42.205" v="52"/>
          <ac:spMkLst>
            <pc:docMk/>
            <pc:sldMk cId="2467985578" sldId="263"/>
            <ac:spMk id="8" creationId="{40851669-7281-49C2-8BF0-67BA70EC1AC7}"/>
          </ac:spMkLst>
        </pc:spChg>
        <pc:spChg chg="del">
          <ac:chgData name="Andres Baumeler" userId="e4d59b8727ff13c8" providerId="LiveId" clId="{1D8DF5EF-E403-0140-9E71-0617F11A0811}" dt="2023-06-18T08:56:42.205" v="52"/>
          <ac:spMkLst>
            <pc:docMk/>
            <pc:sldMk cId="2467985578" sldId="263"/>
            <ac:spMk id="10" creationId="{16992B13-74C4-4370-93C5-F5403D944D8E}"/>
          </ac:spMkLst>
        </pc:spChg>
        <pc:spChg chg="del">
          <ac:chgData name="Andres Baumeler" userId="e4d59b8727ff13c8" providerId="LiveId" clId="{1D8DF5EF-E403-0140-9E71-0617F11A0811}" dt="2023-06-18T08:56:42.205" v="52"/>
          <ac:spMkLst>
            <pc:docMk/>
            <pc:sldMk cId="2467985578" sldId="263"/>
            <ac:spMk id="12" creationId="{A3AE1F77-1EC8-47BA-A381-B6618A2FCD65}"/>
          </ac:spMkLst>
        </pc:spChg>
      </pc:sldChg>
      <pc:sldChg chg="addSp delSp add del setBg delDesignElem">
        <pc:chgData name="Andres Baumeler" userId="e4d59b8727ff13c8" providerId="LiveId" clId="{1D8DF5EF-E403-0140-9E71-0617F11A0811}" dt="2023-06-18T08:58:34.768" v="145"/>
        <pc:sldMkLst>
          <pc:docMk/>
          <pc:sldMk cId="2485463387" sldId="263"/>
        </pc:sldMkLst>
        <pc:spChg chg="add del">
          <ac:chgData name="Andres Baumeler" userId="e4d59b8727ff13c8" providerId="LiveId" clId="{1D8DF5EF-E403-0140-9E71-0617F11A0811}" dt="2023-06-18T08:58:34.768" v="145"/>
          <ac:spMkLst>
            <pc:docMk/>
            <pc:sldMk cId="2485463387" sldId="263"/>
            <ac:spMk id="8" creationId="{40851669-7281-49C2-8BF0-67BA70EC1AC7}"/>
          </ac:spMkLst>
        </pc:spChg>
        <pc:spChg chg="add del">
          <ac:chgData name="Andres Baumeler" userId="e4d59b8727ff13c8" providerId="LiveId" clId="{1D8DF5EF-E403-0140-9E71-0617F11A0811}" dt="2023-06-18T08:58:34.768" v="145"/>
          <ac:spMkLst>
            <pc:docMk/>
            <pc:sldMk cId="2485463387" sldId="263"/>
            <ac:spMk id="10" creationId="{16992B13-74C4-4370-93C5-F5403D944D8E}"/>
          </ac:spMkLst>
        </pc:spChg>
        <pc:spChg chg="add del">
          <ac:chgData name="Andres Baumeler" userId="e4d59b8727ff13c8" providerId="LiveId" clId="{1D8DF5EF-E403-0140-9E71-0617F11A0811}" dt="2023-06-18T08:58:34.768" v="145"/>
          <ac:spMkLst>
            <pc:docMk/>
            <pc:sldMk cId="2485463387" sldId="263"/>
            <ac:spMk id="12" creationId="{A3AE1F77-1EC8-47BA-A381-B6618A2FCD65}"/>
          </ac:spMkLst>
        </pc:spChg>
      </pc:sldChg>
      <pc:sldChg chg="addSp delSp modSp add mod">
        <pc:chgData name="Andres Baumeler" userId="e4d59b8727ff13c8" providerId="LiveId" clId="{1D8DF5EF-E403-0140-9E71-0617F11A0811}" dt="2023-06-18T13:21:08.222" v="2765" actId="20577"/>
        <pc:sldMkLst>
          <pc:docMk/>
          <pc:sldMk cId="2664568256" sldId="263"/>
        </pc:sldMkLst>
        <pc:spChg chg="mod">
          <ac:chgData name="Andres Baumeler" userId="e4d59b8727ff13c8" providerId="LiveId" clId="{1D8DF5EF-E403-0140-9E71-0617F11A0811}" dt="2023-06-18T13:10:46.239" v="2664" actId="20577"/>
          <ac:spMkLst>
            <pc:docMk/>
            <pc:sldMk cId="2664568256" sldId="263"/>
            <ac:spMk id="2" creationId="{CC4886B8-B9B8-9796-7C32-39A73C86A130}"/>
          </ac:spMkLst>
        </pc:spChg>
        <pc:spChg chg="mod">
          <ac:chgData name="Andres Baumeler" userId="e4d59b8727ff13c8" providerId="LiveId" clId="{1D8DF5EF-E403-0140-9E71-0617F11A0811}" dt="2023-06-18T09:44:00.654" v="698" actId="20577"/>
          <ac:spMkLst>
            <pc:docMk/>
            <pc:sldMk cId="2664568256" sldId="263"/>
            <ac:spMk id="3" creationId="{7DCE8966-F40E-F1A7-8104-4DB2C4055F27}"/>
          </ac:spMkLst>
        </pc:spChg>
        <pc:spChg chg="mod">
          <ac:chgData name="Andres Baumeler" userId="e4d59b8727ff13c8" providerId="LiveId" clId="{1D8DF5EF-E403-0140-9E71-0617F11A0811}" dt="2023-06-18T09:24:40.520" v="174" actId="20577"/>
          <ac:spMkLst>
            <pc:docMk/>
            <pc:sldMk cId="2664568256" sldId="263"/>
            <ac:spMk id="4" creationId="{20897DF1-74D8-327E-D7CE-B7F6DF09A930}"/>
          </ac:spMkLst>
        </pc:spChg>
        <pc:spChg chg="add mod">
          <ac:chgData name="Andres Baumeler" userId="e4d59b8727ff13c8" providerId="LiveId" clId="{1D8DF5EF-E403-0140-9E71-0617F11A0811}" dt="2023-06-18T09:24:44.522" v="178" actId="20577"/>
          <ac:spMkLst>
            <pc:docMk/>
            <pc:sldMk cId="2664568256" sldId="263"/>
            <ac:spMk id="6" creationId="{879EA211-D247-7F1F-BE59-9678F04AA2B3}"/>
          </ac:spMkLst>
        </pc:spChg>
        <pc:spChg chg="mod">
          <ac:chgData name="Andres Baumeler" userId="e4d59b8727ff13c8" providerId="LiveId" clId="{1D8DF5EF-E403-0140-9E71-0617F11A0811}" dt="2023-06-18T13:21:08.222" v="2765" actId="20577"/>
          <ac:spMkLst>
            <pc:docMk/>
            <pc:sldMk cId="2664568256" sldId="263"/>
            <ac:spMk id="7" creationId="{C10A2F0E-3FBE-7328-1FE8-09D1B4A5F79D}"/>
          </ac:spMkLst>
        </pc:spChg>
        <pc:spChg chg="add mod">
          <ac:chgData name="Andres Baumeler" userId="e4d59b8727ff13c8" providerId="LiveId" clId="{1D8DF5EF-E403-0140-9E71-0617F11A0811}" dt="2023-06-18T09:25:14.100" v="214" actId="1036"/>
          <ac:spMkLst>
            <pc:docMk/>
            <pc:sldMk cId="2664568256" sldId="263"/>
            <ac:spMk id="17" creationId="{EB789106-07F3-63D9-6F05-DFDE89A72FB2}"/>
          </ac:spMkLst>
        </pc:spChg>
        <pc:spChg chg="add del mod">
          <ac:chgData name="Andres Baumeler" userId="e4d59b8727ff13c8" providerId="LiveId" clId="{1D8DF5EF-E403-0140-9E71-0617F11A0811}" dt="2023-06-18T08:59:11.204" v="167"/>
          <ac:spMkLst>
            <pc:docMk/>
            <pc:sldMk cId="2664568256" sldId="263"/>
            <ac:spMk id="19" creationId="{4330D760-731B-2CA8-39EF-01558B540904}"/>
          </ac:spMkLst>
        </pc:spChg>
        <pc:spChg chg="add mod">
          <ac:chgData name="Andres Baumeler" userId="e4d59b8727ff13c8" providerId="LiveId" clId="{1D8DF5EF-E403-0140-9E71-0617F11A0811}" dt="2023-06-18T09:26:03.902" v="238" actId="14100"/>
          <ac:spMkLst>
            <pc:docMk/>
            <pc:sldMk cId="2664568256" sldId="263"/>
            <ac:spMk id="20" creationId="{34EBC3C1-70DE-9530-CB19-D011D69FEAAA}"/>
          </ac:spMkLst>
        </pc:spChg>
        <pc:spChg chg="add mod">
          <ac:chgData name="Andres Baumeler" userId="e4d59b8727ff13c8" providerId="LiveId" clId="{1D8DF5EF-E403-0140-9E71-0617F11A0811}" dt="2023-06-18T09:25:28.127" v="228" actId="1035"/>
          <ac:spMkLst>
            <pc:docMk/>
            <pc:sldMk cId="2664568256" sldId="263"/>
            <ac:spMk id="21" creationId="{0CF2C20C-7EB8-CD66-CEAC-1F74BE88D182}"/>
          </ac:spMkLst>
        </pc:spChg>
        <pc:spChg chg="add mod">
          <ac:chgData name="Andres Baumeler" userId="e4d59b8727ff13c8" providerId="LiveId" clId="{1D8DF5EF-E403-0140-9E71-0617F11A0811}" dt="2023-06-18T09:25:59.854" v="237" actId="14100"/>
          <ac:spMkLst>
            <pc:docMk/>
            <pc:sldMk cId="2664568256" sldId="263"/>
            <ac:spMk id="22" creationId="{8E3D6FA5-4F91-91BD-E5A9-C31FD8329F91}"/>
          </ac:spMkLst>
        </pc:spChg>
      </pc:sldChg>
      <pc:sldChg chg="new del">
        <pc:chgData name="Andres Baumeler" userId="e4d59b8727ff13c8" providerId="LiveId" clId="{1D8DF5EF-E403-0140-9E71-0617F11A0811}" dt="2023-06-18T08:58:26.847" v="142" actId="2696"/>
        <pc:sldMkLst>
          <pc:docMk/>
          <pc:sldMk cId="3340490007" sldId="263"/>
        </pc:sldMkLst>
      </pc:sldChg>
      <pc:sldChg chg="addSp delSp add del setBg delDesignElem">
        <pc:chgData name="Andres Baumeler" userId="e4d59b8727ff13c8" providerId="LiveId" clId="{1D8DF5EF-E403-0140-9E71-0617F11A0811}" dt="2023-06-18T08:54:58.832" v="15"/>
        <pc:sldMkLst>
          <pc:docMk/>
          <pc:sldMk cId="3693421311" sldId="263"/>
        </pc:sldMkLst>
        <pc:spChg chg="add del">
          <ac:chgData name="Andres Baumeler" userId="e4d59b8727ff13c8" providerId="LiveId" clId="{1D8DF5EF-E403-0140-9E71-0617F11A0811}" dt="2023-06-18T08:54:58.832" v="15"/>
          <ac:spMkLst>
            <pc:docMk/>
            <pc:sldMk cId="3693421311" sldId="263"/>
            <ac:spMk id="8" creationId="{40851669-7281-49C2-8BF0-67BA70EC1AC7}"/>
          </ac:spMkLst>
        </pc:spChg>
        <pc:spChg chg="add del">
          <ac:chgData name="Andres Baumeler" userId="e4d59b8727ff13c8" providerId="LiveId" clId="{1D8DF5EF-E403-0140-9E71-0617F11A0811}" dt="2023-06-18T08:54:58.832" v="15"/>
          <ac:spMkLst>
            <pc:docMk/>
            <pc:sldMk cId="3693421311" sldId="263"/>
            <ac:spMk id="10" creationId="{16992B13-74C4-4370-93C5-F5403D944D8E}"/>
          </ac:spMkLst>
        </pc:spChg>
        <pc:spChg chg="add del">
          <ac:chgData name="Andres Baumeler" userId="e4d59b8727ff13c8" providerId="LiveId" clId="{1D8DF5EF-E403-0140-9E71-0617F11A0811}" dt="2023-06-18T08:54:58.832" v="15"/>
          <ac:spMkLst>
            <pc:docMk/>
            <pc:sldMk cId="3693421311" sldId="263"/>
            <ac:spMk id="12" creationId="{A3AE1F77-1EC8-47BA-A381-B6618A2FCD65}"/>
          </ac:spMkLst>
        </pc:spChg>
      </pc:sldChg>
      <pc:sldChg chg="addSp delSp add del setBg delDesignElem">
        <pc:chgData name="Andres Baumeler" userId="e4d59b8727ff13c8" providerId="LiveId" clId="{1D8DF5EF-E403-0140-9E71-0617F11A0811}" dt="2023-06-18T09:26:30.011" v="241"/>
        <pc:sldMkLst>
          <pc:docMk/>
          <pc:sldMk cId="473175200" sldId="264"/>
        </pc:sldMkLst>
        <pc:spChg chg="add del">
          <ac:chgData name="Andres Baumeler" userId="e4d59b8727ff13c8" providerId="LiveId" clId="{1D8DF5EF-E403-0140-9E71-0617F11A0811}" dt="2023-06-18T09:26:30.011" v="241"/>
          <ac:spMkLst>
            <pc:docMk/>
            <pc:sldMk cId="473175200" sldId="264"/>
            <ac:spMk id="8" creationId="{40851669-7281-49C2-8BF0-67BA70EC1AC7}"/>
          </ac:spMkLst>
        </pc:spChg>
        <pc:spChg chg="add del">
          <ac:chgData name="Andres Baumeler" userId="e4d59b8727ff13c8" providerId="LiveId" clId="{1D8DF5EF-E403-0140-9E71-0617F11A0811}" dt="2023-06-18T09:26:30.011" v="241"/>
          <ac:spMkLst>
            <pc:docMk/>
            <pc:sldMk cId="473175200" sldId="264"/>
            <ac:spMk id="10" creationId="{16992B13-74C4-4370-93C5-F5403D944D8E}"/>
          </ac:spMkLst>
        </pc:spChg>
        <pc:spChg chg="add del">
          <ac:chgData name="Andres Baumeler" userId="e4d59b8727ff13c8" providerId="LiveId" clId="{1D8DF5EF-E403-0140-9E71-0617F11A0811}" dt="2023-06-18T09:26:30.011" v="241"/>
          <ac:spMkLst>
            <pc:docMk/>
            <pc:sldMk cId="473175200" sldId="264"/>
            <ac:spMk id="12" creationId="{A3AE1F77-1EC8-47BA-A381-B6618A2FCD65}"/>
          </ac:spMkLst>
        </pc:spChg>
      </pc:sldChg>
      <pc:sldChg chg="delSp add del setBg delDesignElem">
        <pc:chgData name="Andres Baumeler" userId="e4d59b8727ff13c8" providerId="LiveId" clId="{1D8DF5EF-E403-0140-9E71-0617F11A0811}" dt="2023-06-18T08:56:56.242" v="55" actId="2696"/>
        <pc:sldMkLst>
          <pc:docMk/>
          <pc:sldMk cId="3558458870" sldId="264"/>
        </pc:sldMkLst>
        <pc:spChg chg="del">
          <ac:chgData name="Andres Baumeler" userId="e4d59b8727ff13c8" providerId="LiveId" clId="{1D8DF5EF-E403-0140-9E71-0617F11A0811}" dt="2023-06-18T08:56:51.771" v="54"/>
          <ac:spMkLst>
            <pc:docMk/>
            <pc:sldMk cId="3558458870" sldId="264"/>
            <ac:spMk id="8" creationId="{40851669-7281-49C2-8BF0-67BA70EC1AC7}"/>
          </ac:spMkLst>
        </pc:spChg>
        <pc:spChg chg="del">
          <ac:chgData name="Andres Baumeler" userId="e4d59b8727ff13c8" providerId="LiveId" clId="{1D8DF5EF-E403-0140-9E71-0617F11A0811}" dt="2023-06-18T08:56:51.771" v="54"/>
          <ac:spMkLst>
            <pc:docMk/>
            <pc:sldMk cId="3558458870" sldId="264"/>
            <ac:spMk id="10" creationId="{16992B13-74C4-4370-93C5-F5403D944D8E}"/>
          </ac:spMkLst>
        </pc:spChg>
        <pc:spChg chg="del">
          <ac:chgData name="Andres Baumeler" userId="e4d59b8727ff13c8" providerId="LiveId" clId="{1D8DF5EF-E403-0140-9E71-0617F11A0811}" dt="2023-06-18T08:56:51.771" v="54"/>
          <ac:spMkLst>
            <pc:docMk/>
            <pc:sldMk cId="3558458870" sldId="264"/>
            <ac:spMk id="12" creationId="{A3AE1F77-1EC8-47BA-A381-B6618A2FCD65}"/>
          </ac:spMkLst>
        </pc:spChg>
      </pc:sldChg>
      <pc:sldChg chg="addSp delSp modSp add mod modAnim">
        <pc:chgData name="Andres Baumeler" userId="e4d59b8727ff13c8" providerId="LiveId" clId="{1D8DF5EF-E403-0140-9E71-0617F11A0811}" dt="2023-06-18T13:21:12.966" v="2767" actId="20577"/>
        <pc:sldMkLst>
          <pc:docMk/>
          <pc:sldMk cId="4258057872" sldId="264"/>
        </pc:sldMkLst>
        <pc:spChg chg="mod">
          <ac:chgData name="Andres Baumeler" userId="e4d59b8727ff13c8" providerId="LiveId" clId="{1D8DF5EF-E403-0140-9E71-0617F11A0811}" dt="2023-06-18T13:10:53.668" v="2678" actId="20577"/>
          <ac:spMkLst>
            <pc:docMk/>
            <pc:sldMk cId="4258057872" sldId="264"/>
            <ac:spMk id="2" creationId="{CC4886B8-B9B8-9796-7C32-39A73C86A130}"/>
          </ac:spMkLst>
        </pc:spChg>
        <pc:spChg chg="mod">
          <ac:chgData name="Andres Baumeler" userId="e4d59b8727ff13c8" providerId="LiveId" clId="{1D8DF5EF-E403-0140-9E71-0617F11A0811}" dt="2023-06-18T09:44:13.932" v="725" actId="20577"/>
          <ac:spMkLst>
            <pc:docMk/>
            <pc:sldMk cId="4258057872" sldId="264"/>
            <ac:spMk id="3" creationId="{7DCE8966-F40E-F1A7-8104-4DB2C4055F27}"/>
          </ac:spMkLst>
        </pc:spChg>
        <pc:spChg chg="del">
          <ac:chgData name="Andres Baumeler" userId="e4d59b8727ff13c8" providerId="LiveId" clId="{1D8DF5EF-E403-0140-9E71-0617F11A0811}" dt="2023-06-18T09:27:04.718" v="259" actId="478"/>
          <ac:spMkLst>
            <pc:docMk/>
            <pc:sldMk cId="4258057872" sldId="264"/>
            <ac:spMk id="4" creationId="{20897DF1-74D8-327E-D7CE-B7F6DF09A930}"/>
          </ac:spMkLst>
        </pc:spChg>
        <pc:spChg chg="mod">
          <ac:chgData name="Andres Baumeler" userId="e4d59b8727ff13c8" providerId="LiveId" clId="{1D8DF5EF-E403-0140-9E71-0617F11A0811}" dt="2023-06-18T09:26:49.799" v="250" actId="1076"/>
          <ac:spMkLst>
            <pc:docMk/>
            <pc:sldMk cId="4258057872" sldId="264"/>
            <ac:spMk id="5" creationId="{8D9A33F3-8C64-491E-4B04-5BE8E808422C}"/>
          </ac:spMkLst>
        </pc:spChg>
        <pc:spChg chg="del">
          <ac:chgData name="Andres Baumeler" userId="e4d59b8727ff13c8" providerId="LiveId" clId="{1D8DF5EF-E403-0140-9E71-0617F11A0811}" dt="2023-06-18T09:27:03.068" v="258" actId="478"/>
          <ac:spMkLst>
            <pc:docMk/>
            <pc:sldMk cId="4258057872" sldId="264"/>
            <ac:spMk id="6" creationId="{879EA211-D247-7F1F-BE59-9678F04AA2B3}"/>
          </ac:spMkLst>
        </pc:spChg>
        <pc:spChg chg="mod">
          <ac:chgData name="Andres Baumeler" userId="e4d59b8727ff13c8" providerId="LiveId" clId="{1D8DF5EF-E403-0140-9E71-0617F11A0811}" dt="2023-06-18T13:21:12.966" v="2767" actId="20577"/>
          <ac:spMkLst>
            <pc:docMk/>
            <pc:sldMk cId="4258057872" sldId="264"/>
            <ac:spMk id="7" creationId="{C10A2F0E-3FBE-7328-1FE8-09D1B4A5F79D}"/>
          </ac:spMkLst>
        </pc:spChg>
        <pc:spChg chg="del">
          <ac:chgData name="Andres Baumeler" userId="e4d59b8727ff13c8" providerId="LiveId" clId="{1D8DF5EF-E403-0140-9E71-0617F11A0811}" dt="2023-06-18T09:26:58.951" v="254" actId="478"/>
          <ac:spMkLst>
            <pc:docMk/>
            <pc:sldMk cId="4258057872" sldId="264"/>
            <ac:spMk id="9" creationId="{E90EBBD5-DB00-9E41-0376-35D6C5088A48}"/>
          </ac:spMkLst>
        </pc:spChg>
        <pc:spChg chg="del">
          <ac:chgData name="Andres Baumeler" userId="e4d59b8727ff13c8" providerId="LiveId" clId="{1D8DF5EF-E403-0140-9E71-0617F11A0811}" dt="2023-06-18T09:26:34.282" v="243" actId="478"/>
          <ac:spMkLst>
            <pc:docMk/>
            <pc:sldMk cId="4258057872" sldId="264"/>
            <ac:spMk id="11" creationId="{8211D8E7-52E8-BFBB-A514-508EAE0F68F2}"/>
          </ac:spMkLst>
        </pc:spChg>
        <pc:spChg chg="del">
          <ac:chgData name="Andres Baumeler" userId="e4d59b8727ff13c8" providerId="LiveId" clId="{1D8DF5EF-E403-0140-9E71-0617F11A0811}" dt="2023-06-18T09:26:57.766" v="253" actId="478"/>
          <ac:spMkLst>
            <pc:docMk/>
            <pc:sldMk cId="4258057872" sldId="264"/>
            <ac:spMk id="13" creationId="{7D9C8405-1FC3-575E-DDB3-F835FD61F42E}"/>
          </ac:spMkLst>
        </pc:spChg>
        <pc:spChg chg="del">
          <ac:chgData name="Andres Baumeler" userId="e4d59b8727ff13c8" providerId="LiveId" clId="{1D8DF5EF-E403-0140-9E71-0617F11A0811}" dt="2023-06-18T09:27:00.102" v="255" actId="478"/>
          <ac:spMkLst>
            <pc:docMk/>
            <pc:sldMk cId="4258057872" sldId="264"/>
            <ac:spMk id="17" creationId="{EB789106-07F3-63D9-6F05-DFDE89A72FB2}"/>
          </ac:spMkLst>
        </pc:spChg>
        <pc:spChg chg="del">
          <ac:chgData name="Andres Baumeler" userId="e4d59b8727ff13c8" providerId="LiveId" clId="{1D8DF5EF-E403-0140-9E71-0617F11A0811}" dt="2023-06-18T09:26:54.801" v="252" actId="478"/>
          <ac:spMkLst>
            <pc:docMk/>
            <pc:sldMk cId="4258057872" sldId="264"/>
            <ac:spMk id="18" creationId="{ECA244DF-7017-C1E2-1485-FDC6509DE89E}"/>
          </ac:spMkLst>
        </pc:spChg>
        <pc:spChg chg="add mod">
          <ac:chgData name="Andres Baumeler" userId="e4d59b8727ff13c8" providerId="LiveId" clId="{1D8DF5EF-E403-0140-9E71-0617F11A0811}" dt="2023-06-18T09:40:34.722" v="574" actId="166"/>
          <ac:spMkLst>
            <pc:docMk/>
            <pc:sldMk cId="4258057872" sldId="264"/>
            <ac:spMk id="19" creationId="{87D26F5B-0AD5-93D7-9C33-9A65F47997F5}"/>
          </ac:spMkLst>
        </pc:spChg>
        <pc:spChg chg="del">
          <ac:chgData name="Andres Baumeler" userId="e4d59b8727ff13c8" providerId="LiveId" clId="{1D8DF5EF-E403-0140-9E71-0617F11A0811}" dt="2023-06-18T09:26:35.225" v="244" actId="478"/>
          <ac:spMkLst>
            <pc:docMk/>
            <pc:sldMk cId="4258057872" sldId="264"/>
            <ac:spMk id="20" creationId="{34EBC3C1-70DE-9530-CB19-D011D69FEAAA}"/>
          </ac:spMkLst>
        </pc:spChg>
        <pc:spChg chg="del mod">
          <ac:chgData name="Andres Baumeler" userId="e4d59b8727ff13c8" providerId="LiveId" clId="{1D8DF5EF-E403-0140-9E71-0617F11A0811}" dt="2023-06-18T09:27:01.948" v="257" actId="478"/>
          <ac:spMkLst>
            <pc:docMk/>
            <pc:sldMk cId="4258057872" sldId="264"/>
            <ac:spMk id="21" creationId="{0CF2C20C-7EB8-CD66-CEAC-1F74BE88D182}"/>
          </ac:spMkLst>
        </pc:spChg>
        <pc:spChg chg="del mod">
          <ac:chgData name="Andres Baumeler" userId="e4d59b8727ff13c8" providerId="LiveId" clId="{1D8DF5EF-E403-0140-9E71-0617F11A0811}" dt="2023-06-18T09:26:41.203" v="248" actId="478"/>
          <ac:spMkLst>
            <pc:docMk/>
            <pc:sldMk cId="4258057872" sldId="264"/>
            <ac:spMk id="22" creationId="{8E3D6FA5-4F91-91BD-E5A9-C31FD8329F91}"/>
          </ac:spMkLst>
        </pc:spChg>
        <pc:spChg chg="add mod">
          <ac:chgData name="Andres Baumeler" userId="e4d59b8727ff13c8" providerId="LiveId" clId="{1D8DF5EF-E403-0140-9E71-0617F11A0811}" dt="2023-06-18T09:37:53.983" v="522" actId="1076"/>
          <ac:spMkLst>
            <pc:docMk/>
            <pc:sldMk cId="4258057872" sldId="264"/>
            <ac:spMk id="23" creationId="{707794EA-1AD4-0E34-0795-BDE143716710}"/>
          </ac:spMkLst>
        </pc:spChg>
        <pc:spChg chg="add mod">
          <ac:chgData name="Andres Baumeler" userId="e4d59b8727ff13c8" providerId="LiveId" clId="{1D8DF5EF-E403-0140-9E71-0617F11A0811}" dt="2023-06-18T09:32:00.816" v="355" actId="1076"/>
          <ac:spMkLst>
            <pc:docMk/>
            <pc:sldMk cId="4258057872" sldId="264"/>
            <ac:spMk id="24" creationId="{37D968EE-2B79-6C43-1C31-A0FECE66A6DF}"/>
          </ac:spMkLst>
        </pc:spChg>
        <pc:spChg chg="add mod">
          <ac:chgData name="Andres Baumeler" userId="e4d59b8727ff13c8" providerId="LiveId" clId="{1D8DF5EF-E403-0140-9E71-0617F11A0811}" dt="2023-06-18T09:38:02.920" v="523" actId="1076"/>
          <ac:spMkLst>
            <pc:docMk/>
            <pc:sldMk cId="4258057872" sldId="264"/>
            <ac:spMk id="25" creationId="{B1D0D8E5-4CB9-6BA5-7EC9-D2248A57BF07}"/>
          </ac:spMkLst>
        </pc:spChg>
        <pc:spChg chg="add mod">
          <ac:chgData name="Andres Baumeler" userId="e4d59b8727ff13c8" providerId="LiveId" clId="{1D8DF5EF-E403-0140-9E71-0617F11A0811}" dt="2023-06-18T09:34:23.066" v="406" actId="14100"/>
          <ac:spMkLst>
            <pc:docMk/>
            <pc:sldMk cId="4258057872" sldId="264"/>
            <ac:spMk id="41" creationId="{B90330AC-6DDD-B14A-32D7-3E5EA81EDBD8}"/>
          </ac:spMkLst>
        </pc:spChg>
        <pc:spChg chg="add mod">
          <ac:chgData name="Andres Baumeler" userId="e4d59b8727ff13c8" providerId="LiveId" clId="{1D8DF5EF-E403-0140-9E71-0617F11A0811}" dt="2023-06-18T09:34:46.800" v="417" actId="20577"/>
          <ac:spMkLst>
            <pc:docMk/>
            <pc:sldMk cId="4258057872" sldId="264"/>
            <ac:spMk id="42" creationId="{6B27D918-99F1-58A6-13B5-8224DC370D2B}"/>
          </ac:spMkLst>
        </pc:spChg>
        <pc:spChg chg="add mod">
          <ac:chgData name="Andres Baumeler" userId="e4d59b8727ff13c8" providerId="LiveId" clId="{1D8DF5EF-E403-0140-9E71-0617F11A0811}" dt="2023-06-18T09:36:11.944" v="465" actId="1035"/>
          <ac:spMkLst>
            <pc:docMk/>
            <pc:sldMk cId="4258057872" sldId="264"/>
            <ac:spMk id="50" creationId="{7F7E5960-7557-F6F1-C42F-969884D8BAAF}"/>
          </ac:spMkLst>
        </pc:spChg>
        <pc:spChg chg="add mod">
          <ac:chgData name="Andres Baumeler" userId="e4d59b8727ff13c8" providerId="LiveId" clId="{1D8DF5EF-E403-0140-9E71-0617F11A0811}" dt="2023-06-18T09:37:00.952" v="512" actId="1037"/>
          <ac:spMkLst>
            <pc:docMk/>
            <pc:sldMk cId="4258057872" sldId="264"/>
            <ac:spMk id="54" creationId="{C925DE28-DF56-B10A-4ED6-C927BD50E691}"/>
          </ac:spMkLst>
        </pc:spChg>
        <pc:spChg chg="add mod">
          <ac:chgData name="Andres Baumeler" userId="e4d59b8727ff13c8" providerId="LiveId" clId="{1D8DF5EF-E403-0140-9E71-0617F11A0811}" dt="2023-06-18T09:39:19.255" v="549" actId="207"/>
          <ac:spMkLst>
            <pc:docMk/>
            <pc:sldMk cId="4258057872" sldId="264"/>
            <ac:spMk id="65" creationId="{A4E6FFC7-DF90-B782-E835-9455A546553B}"/>
          </ac:spMkLst>
        </pc:spChg>
        <pc:spChg chg="add mod">
          <ac:chgData name="Andres Baumeler" userId="e4d59b8727ff13c8" providerId="LiveId" clId="{1D8DF5EF-E403-0140-9E71-0617F11A0811}" dt="2023-06-18T09:39:40.788" v="566" actId="14100"/>
          <ac:spMkLst>
            <pc:docMk/>
            <pc:sldMk cId="4258057872" sldId="264"/>
            <ac:spMk id="66" creationId="{DBFF79C5-5656-56A2-0BBF-38C1CD16D4B4}"/>
          </ac:spMkLst>
        </pc:spChg>
        <pc:spChg chg="add mod">
          <ac:chgData name="Andres Baumeler" userId="e4d59b8727ff13c8" providerId="LiveId" clId="{1D8DF5EF-E403-0140-9E71-0617F11A0811}" dt="2023-06-18T09:45:22.632" v="729" actId="20577"/>
          <ac:spMkLst>
            <pc:docMk/>
            <pc:sldMk cId="4258057872" sldId="264"/>
            <ac:spMk id="67" creationId="{B14D7CAD-C442-4C5D-B66A-26C4F9773A2E}"/>
          </ac:spMkLst>
        </pc:spChg>
        <pc:grpChg chg="del">
          <ac:chgData name="Andres Baumeler" userId="e4d59b8727ff13c8" providerId="LiveId" clId="{1D8DF5EF-E403-0140-9E71-0617F11A0811}" dt="2023-06-18T09:26:52.071" v="251" actId="478"/>
          <ac:grpSpMkLst>
            <pc:docMk/>
            <pc:sldMk cId="4258057872" sldId="264"/>
            <ac:grpSpMk id="16" creationId="{1FC15635-839E-104B-E668-C5129F5106A7}"/>
          </ac:grpSpMkLst>
        </pc:grpChg>
        <pc:grpChg chg="add mod">
          <ac:chgData name="Andres Baumeler" userId="e4d59b8727ff13c8" providerId="LiveId" clId="{1D8DF5EF-E403-0140-9E71-0617F11A0811}" dt="2023-06-18T09:38:06.704" v="524" actId="1076"/>
          <ac:grpSpMkLst>
            <pc:docMk/>
            <pc:sldMk cId="4258057872" sldId="264"/>
            <ac:grpSpMk id="55" creationId="{ED04A75B-9088-1B81-38B0-EECF1B37ADC8}"/>
          </ac:grpSpMkLst>
        </pc:grpChg>
        <pc:grpChg chg="add mod">
          <ac:chgData name="Andres Baumeler" userId="e4d59b8727ff13c8" providerId="LiveId" clId="{1D8DF5EF-E403-0140-9E71-0617F11A0811}" dt="2023-06-18T09:38:29.688" v="533" actId="1036"/>
          <ac:grpSpMkLst>
            <pc:docMk/>
            <pc:sldMk cId="4258057872" sldId="264"/>
            <ac:grpSpMk id="56" creationId="{BEC89CBC-1E67-1417-9E8B-E340C8CDF1B9}"/>
          </ac:grpSpMkLst>
        </pc:grpChg>
        <pc:picChg chg="add del mod">
          <ac:chgData name="Andres Baumeler" userId="e4d59b8727ff13c8" providerId="LiveId" clId="{1D8DF5EF-E403-0140-9E71-0617F11A0811}" dt="2023-06-18T09:35:03.206" v="419" actId="478"/>
          <ac:picMkLst>
            <pc:docMk/>
            <pc:sldMk cId="4258057872" sldId="264"/>
            <ac:picMk id="44" creationId="{CDDA4F41-4589-0A88-68EC-4362398CC534}"/>
          </ac:picMkLst>
        </pc:picChg>
        <pc:picChg chg="add del mod">
          <ac:chgData name="Andres Baumeler" userId="e4d59b8727ff13c8" providerId="LiveId" clId="{1D8DF5EF-E403-0140-9E71-0617F11A0811}" dt="2023-06-18T09:35:09.418" v="421" actId="478"/>
          <ac:picMkLst>
            <pc:docMk/>
            <pc:sldMk cId="4258057872" sldId="264"/>
            <ac:picMk id="46" creationId="{BAD8BE7B-CFA7-3450-5CC0-C4CBC01E9ABC}"/>
          </ac:picMkLst>
        </pc:picChg>
        <pc:picChg chg="add mod">
          <ac:chgData name="Andres Baumeler" userId="e4d59b8727ff13c8" providerId="LiveId" clId="{1D8DF5EF-E403-0140-9E71-0617F11A0811}" dt="2023-06-18T09:35:35.464" v="426" actId="1076"/>
          <ac:picMkLst>
            <pc:docMk/>
            <pc:sldMk cId="4258057872" sldId="264"/>
            <ac:picMk id="48" creationId="{6D33B22B-A3C0-572D-8588-70EA1269850A}"/>
          </ac:picMkLst>
        </pc:picChg>
        <pc:picChg chg="add mod">
          <ac:chgData name="Andres Baumeler" userId="e4d59b8727ff13c8" providerId="LiveId" clId="{1D8DF5EF-E403-0140-9E71-0617F11A0811}" dt="2023-06-18T09:35:42.517" v="428" actId="1076"/>
          <ac:picMkLst>
            <pc:docMk/>
            <pc:sldMk cId="4258057872" sldId="264"/>
            <ac:picMk id="49" creationId="{C1544861-A84A-E6FE-3575-F5B085203705}"/>
          </ac:picMkLst>
        </pc:picChg>
        <pc:picChg chg="add del mod">
          <ac:chgData name="Andres Baumeler" userId="e4d59b8727ff13c8" providerId="LiveId" clId="{1D8DF5EF-E403-0140-9E71-0617F11A0811}" dt="2023-06-18T09:36:20.656" v="467"/>
          <ac:picMkLst>
            <pc:docMk/>
            <pc:sldMk cId="4258057872" sldId="264"/>
            <ac:picMk id="51" creationId="{EFD21B6B-5E22-6185-4224-041940318390}"/>
          </ac:picMkLst>
        </pc:picChg>
        <pc:picChg chg="add del mod">
          <ac:chgData name="Andres Baumeler" userId="e4d59b8727ff13c8" providerId="LiveId" clId="{1D8DF5EF-E403-0140-9E71-0617F11A0811}" dt="2023-06-18T09:36:24.815" v="469"/>
          <ac:picMkLst>
            <pc:docMk/>
            <pc:sldMk cId="4258057872" sldId="264"/>
            <ac:picMk id="52" creationId="{0B200387-EDA6-4FD5-99C3-8587ECDF9307}"/>
          </ac:picMkLst>
        </pc:picChg>
        <pc:picChg chg="add del mod">
          <ac:chgData name="Andres Baumeler" userId="e4d59b8727ff13c8" providerId="LiveId" clId="{1D8DF5EF-E403-0140-9E71-0617F11A0811}" dt="2023-06-18T09:36:28.667" v="471"/>
          <ac:picMkLst>
            <pc:docMk/>
            <pc:sldMk cId="4258057872" sldId="264"/>
            <ac:picMk id="53" creationId="{7890E6AA-82AB-A716-62A4-F30788D7F76E}"/>
          </ac:picMkLst>
        </pc:picChg>
        <pc:picChg chg="add mod">
          <ac:chgData name="Andres Baumeler" userId="e4d59b8727ff13c8" providerId="LiveId" clId="{1D8DF5EF-E403-0140-9E71-0617F11A0811}" dt="2023-06-18T13:13:07.687" v="2726" actId="1076"/>
          <ac:picMkLst>
            <pc:docMk/>
            <pc:sldMk cId="4258057872" sldId="264"/>
            <ac:picMk id="68" creationId="{4CB8A7D7-ED78-41BB-2D07-94177AB93378}"/>
          </ac:picMkLst>
        </pc:picChg>
        <pc:cxnChg chg="add del mod">
          <ac:chgData name="Andres Baumeler" userId="e4d59b8727ff13c8" providerId="LiveId" clId="{1D8DF5EF-E403-0140-9E71-0617F11A0811}" dt="2023-06-18T09:31:19.221" v="351" actId="478"/>
          <ac:cxnSpMkLst>
            <pc:docMk/>
            <pc:sldMk cId="4258057872" sldId="264"/>
            <ac:cxnSpMk id="27" creationId="{9463776B-A086-2A28-DC0E-D1B5817A62F8}"/>
          </ac:cxnSpMkLst>
        </pc:cxnChg>
        <pc:cxnChg chg="add mod">
          <ac:chgData name="Andres Baumeler" userId="e4d59b8727ff13c8" providerId="LiveId" clId="{1D8DF5EF-E403-0140-9E71-0617F11A0811}" dt="2023-06-18T09:38:10.926" v="525" actId="14100"/>
          <ac:cxnSpMkLst>
            <pc:docMk/>
            <pc:sldMk cId="4258057872" sldId="264"/>
            <ac:cxnSpMk id="32" creationId="{6300A79B-0F38-61BE-5BAB-D387992D01BA}"/>
          </ac:cxnSpMkLst>
        </pc:cxnChg>
        <pc:cxnChg chg="add mod">
          <ac:chgData name="Andres Baumeler" userId="e4d59b8727ff13c8" providerId="LiveId" clId="{1D8DF5EF-E403-0140-9E71-0617F11A0811}" dt="2023-06-18T09:38:02.920" v="523" actId="1076"/>
          <ac:cxnSpMkLst>
            <pc:docMk/>
            <pc:sldMk cId="4258057872" sldId="264"/>
            <ac:cxnSpMk id="33" creationId="{243520EC-9059-961B-06BA-2DF075EAD24F}"/>
          </ac:cxnSpMkLst>
        </pc:cxnChg>
        <pc:cxnChg chg="add mod">
          <ac:chgData name="Andres Baumeler" userId="e4d59b8727ff13c8" providerId="LiveId" clId="{1D8DF5EF-E403-0140-9E71-0617F11A0811}" dt="2023-06-18T09:38:02.920" v="523" actId="1076"/>
          <ac:cxnSpMkLst>
            <pc:docMk/>
            <pc:sldMk cId="4258057872" sldId="264"/>
            <ac:cxnSpMk id="37" creationId="{ACC25497-9F18-00C3-6464-3DE7E270B915}"/>
          </ac:cxnSpMkLst>
        </pc:cxnChg>
        <pc:cxnChg chg="add del mod">
          <ac:chgData name="Andres Baumeler" userId="e4d59b8727ff13c8" providerId="LiveId" clId="{1D8DF5EF-E403-0140-9E71-0617F11A0811}" dt="2023-06-18T09:32:35.428" v="360"/>
          <ac:cxnSpMkLst>
            <pc:docMk/>
            <pc:sldMk cId="4258057872" sldId="264"/>
            <ac:cxnSpMk id="40" creationId="{F0DE87B0-8B28-714A-32F3-EC50D4C75178}"/>
          </ac:cxnSpMkLst>
        </pc:cxnChg>
        <pc:cxnChg chg="add mod">
          <ac:chgData name="Andres Baumeler" userId="e4d59b8727ff13c8" providerId="LiveId" clId="{1D8DF5EF-E403-0140-9E71-0617F11A0811}" dt="2023-06-18T09:38:35.882" v="534" actId="14100"/>
          <ac:cxnSpMkLst>
            <pc:docMk/>
            <pc:sldMk cId="4258057872" sldId="264"/>
            <ac:cxnSpMk id="61" creationId="{E06EA1E0-BF0F-4FDB-F001-939119C42C60}"/>
          </ac:cxnSpMkLst>
        </pc:cxnChg>
      </pc:sldChg>
      <pc:sldChg chg="addSp delSp add del setBg delDesignElem">
        <pc:chgData name="Andres Baumeler" userId="e4d59b8727ff13c8" providerId="LiveId" clId="{1D8DF5EF-E403-0140-9E71-0617F11A0811}" dt="2023-06-18T09:28:02.533" v="267"/>
        <pc:sldMkLst>
          <pc:docMk/>
          <pc:sldMk cId="475276608" sldId="265"/>
        </pc:sldMkLst>
        <pc:spChg chg="add del">
          <ac:chgData name="Andres Baumeler" userId="e4d59b8727ff13c8" providerId="LiveId" clId="{1D8DF5EF-E403-0140-9E71-0617F11A0811}" dt="2023-06-18T09:28:02.533" v="267"/>
          <ac:spMkLst>
            <pc:docMk/>
            <pc:sldMk cId="475276608" sldId="265"/>
            <ac:spMk id="8" creationId="{40851669-7281-49C2-8BF0-67BA70EC1AC7}"/>
          </ac:spMkLst>
        </pc:spChg>
        <pc:spChg chg="add del">
          <ac:chgData name="Andres Baumeler" userId="e4d59b8727ff13c8" providerId="LiveId" clId="{1D8DF5EF-E403-0140-9E71-0617F11A0811}" dt="2023-06-18T09:28:02.533" v="267"/>
          <ac:spMkLst>
            <pc:docMk/>
            <pc:sldMk cId="475276608" sldId="265"/>
            <ac:spMk id="10" creationId="{16992B13-74C4-4370-93C5-F5403D944D8E}"/>
          </ac:spMkLst>
        </pc:spChg>
        <pc:spChg chg="add del">
          <ac:chgData name="Andres Baumeler" userId="e4d59b8727ff13c8" providerId="LiveId" clId="{1D8DF5EF-E403-0140-9E71-0617F11A0811}" dt="2023-06-18T09:28:02.533" v="267"/>
          <ac:spMkLst>
            <pc:docMk/>
            <pc:sldMk cId="475276608" sldId="265"/>
            <ac:spMk id="12" creationId="{A3AE1F77-1EC8-47BA-A381-B6618A2FCD65}"/>
          </ac:spMkLst>
        </pc:spChg>
      </pc:sldChg>
      <pc:sldChg chg="addSp delSp add del setBg delDesignElem">
        <pc:chgData name="Andres Baumeler" userId="e4d59b8727ff13c8" providerId="LiveId" clId="{1D8DF5EF-E403-0140-9E71-0617F11A0811}" dt="2023-06-18T09:47:54.657" v="732"/>
        <pc:sldMkLst>
          <pc:docMk/>
          <pc:sldMk cId="1155744780" sldId="265"/>
        </pc:sldMkLst>
        <pc:spChg chg="add del">
          <ac:chgData name="Andres Baumeler" userId="e4d59b8727ff13c8" providerId="LiveId" clId="{1D8DF5EF-E403-0140-9E71-0617F11A0811}" dt="2023-06-18T09:47:54.657" v="732"/>
          <ac:spMkLst>
            <pc:docMk/>
            <pc:sldMk cId="1155744780" sldId="265"/>
            <ac:spMk id="8" creationId="{40851669-7281-49C2-8BF0-67BA70EC1AC7}"/>
          </ac:spMkLst>
        </pc:spChg>
        <pc:spChg chg="add del">
          <ac:chgData name="Andres Baumeler" userId="e4d59b8727ff13c8" providerId="LiveId" clId="{1D8DF5EF-E403-0140-9E71-0617F11A0811}" dt="2023-06-18T09:47:54.657" v="732"/>
          <ac:spMkLst>
            <pc:docMk/>
            <pc:sldMk cId="1155744780" sldId="265"/>
            <ac:spMk id="10" creationId="{16992B13-74C4-4370-93C5-F5403D944D8E}"/>
          </ac:spMkLst>
        </pc:spChg>
        <pc:spChg chg="add del">
          <ac:chgData name="Andres Baumeler" userId="e4d59b8727ff13c8" providerId="LiveId" clId="{1D8DF5EF-E403-0140-9E71-0617F11A0811}" dt="2023-06-18T09:47:54.657" v="732"/>
          <ac:spMkLst>
            <pc:docMk/>
            <pc:sldMk cId="1155744780" sldId="265"/>
            <ac:spMk id="12" creationId="{A3AE1F77-1EC8-47BA-A381-B6618A2FCD65}"/>
          </ac:spMkLst>
        </pc:spChg>
      </pc:sldChg>
      <pc:sldChg chg="addSp delSp modSp add del mod modTransition delAnim modAnim">
        <pc:chgData name="Andres Baumeler" userId="e4d59b8727ff13c8" providerId="LiveId" clId="{1D8DF5EF-E403-0140-9E71-0617F11A0811}" dt="2023-06-18T12:22:11.487" v="2623" actId="2696"/>
        <pc:sldMkLst>
          <pc:docMk/>
          <pc:sldMk cId="1626921336" sldId="265"/>
        </pc:sldMkLst>
        <pc:picChg chg="add del mod">
          <ac:chgData name="Andres Baumeler" userId="e4d59b8727ff13c8" providerId="LiveId" clId="{1D8DF5EF-E403-0140-9E71-0617F11A0811}" dt="2023-06-18T12:22:06.848" v="2621" actId="21"/>
          <ac:picMkLst>
            <pc:docMk/>
            <pc:sldMk cId="1626921336" sldId="265"/>
            <ac:picMk id="6" creationId="{17CF9B1A-76F2-E87D-E328-7DCC69877788}"/>
          </ac:picMkLst>
        </pc:picChg>
      </pc:sldChg>
      <pc:sldChg chg="addSp delSp modSp new mod setBg">
        <pc:chgData name="Andres Baumeler" userId="e4d59b8727ff13c8" providerId="LiveId" clId="{1D8DF5EF-E403-0140-9E71-0617F11A0811}" dt="2023-06-18T13:10:24.928" v="2652" actId="114"/>
        <pc:sldMkLst>
          <pc:docMk/>
          <pc:sldMk cId="4193878794" sldId="266"/>
        </pc:sldMkLst>
        <pc:spChg chg="mod">
          <ac:chgData name="Andres Baumeler" userId="e4d59b8727ff13c8" providerId="LiveId" clId="{1D8DF5EF-E403-0140-9E71-0617F11A0811}" dt="2023-06-18T13:10:24.928" v="2652" actId="114"/>
          <ac:spMkLst>
            <pc:docMk/>
            <pc:sldMk cId="4193878794" sldId="266"/>
            <ac:spMk id="2" creationId="{75DD35C2-7319-6175-89A3-8ED7882235CC}"/>
          </ac:spMkLst>
        </pc:spChg>
        <pc:spChg chg="add del mod">
          <ac:chgData name="Andres Baumeler" userId="e4d59b8727ff13c8" providerId="LiveId" clId="{1D8DF5EF-E403-0140-9E71-0617F11A0811}" dt="2023-06-18T10:15:38.573" v="1443" actId="26606"/>
          <ac:spMkLst>
            <pc:docMk/>
            <pc:sldMk cId="4193878794" sldId="266"/>
            <ac:spMk id="3" creationId="{773E33B6-0AC2-0114-A2AD-B448BA2B78E8}"/>
          </ac:spMkLst>
        </pc:spChg>
        <pc:spChg chg="add del">
          <ac:chgData name="Andres Baumeler" userId="e4d59b8727ff13c8" providerId="LiveId" clId="{1D8DF5EF-E403-0140-9E71-0617F11A0811}" dt="2023-06-18T10:15:38.573" v="1443" actId="26606"/>
          <ac:spMkLst>
            <pc:docMk/>
            <pc:sldMk cId="4193878794" sldId="266"/>
            <ac:spMk id="8" creationId="{06F0F283-C8B6-4598-89C9-C404C98A5715}"/>
          </ac:spMkLst>
        </pc:spChg>
        <pc:spChg chg="add del">
          <ac:chgData name="Andres Baumeler" userId="e4d59b8727ff13c8" providerId="LiveId" clId="{1D8DF5EF-E403-0140-9E71-0617F11A0811}" dt="2023-06-18T10:15:38.573" v="1443" actId="26606"/>
          <ac:spMkLst>
            <pc:docMk/>
            <pc:sldMk cId="4193878794" sldId="266"/>
            <ac:spMk id="10" creationId="{E473B0C0-761B-443F-97A0-9D6E01FBB751}"/>
          </ac:spMkLst>
        </pc:spChg>
        <pc:spChg chg="add del">
          <ac:chgData name="Andres Baumeler" userId="e4d59b8727ff13c8" providerId="LiveId" clId="{1D8DF5EF-E403-0140-9E71-0617F11A0811}" dt="2023-06-18T10:15:38.573" v="1443" actId="26606"/>
          <ac:spMkLst>
            <pc:docMk/>
            <pc:sldMk cId="4193878794" sldId="266"/>
            <ac:spMk id="12" creationId="{E3B475C6-1445-41C7-9360-49FD7C1C1E7A}"/>
          </ac:spMkLst>
        </pc:spChg>
        <pc:spChg chg="add">
          <ac:chgData name="Andres Baumeler" userId="e4d59b8727ff13c8" providerId="LiveId" clId="{1D8DF5EF-E403-0140-9E71-0617F11A0811}" dt="2023-06-18T10:15:38.573" v="1443" actId="26606"/>
          <ac:spMkLst>
            <pc:docMk/>
            <pc:sldMk cId="4193878794" sldId="266"/>
            <ac:spMk id="16" creationId="{773E33B6-0AC2-0114-A2AD-B448BA2B78E8}"/>
          </ac:spMkLst>
        </pc:spChg>
        <pc:spChg chg="add">
          <ac:chgData name="Andres Baumeler" userId="e4d59b8727ff13c8" providerId="LiveId" clId="{1D8DF5EF-E403-0140-9E71-0617F11A0811}" dt="2023-06-18T10:15:38.573" v="1443" actId="26606"/>
          <ac:spMkLst>
            <pc:docMk/>
            <pc:sldMk cId="4193878794" sldId="266"/>
            <ac:spMk id="17" creationId="{06F0F283-C8B6-4598-89C9-C404C98A5715}"/>
          </ac:spMkLst>
        </pc:spChg>
        <pc:spChg chg="add">
          <ac:chgData name="Andres Baumeler" userId="e4d59b8727ff13c8" providerId="LiveId" clId="{1D8DF5EF-E403-0140-9E71-0617F11A0811}" dt="2023-06-18T10:15:38.573" v="1443" actId="26606"/>
          <ac:spMkLst>
            <pc:docMk/>
            <pc:sldMk cId="4193878794" sldId="266"/>
            <ac:spMk id="19" creationId="{E473B0C0-761B-443F-97A0-9D6E01FBB751}"/>
          </ac:spMkLst>
        </pc:spChg>
        <pc:spChg chg="add">
          <ac:chgData name="Andres Baumeler" userId="e4d59b8727ff13c8" providerId="LiveId" clId="{1D8DF5EF-E403-0140-9E71-0617F11A0811}" dt="2023-06-18T10:15:38.573" v="1443" actId="26606"/>
          <ac:spMkLst>
            <pc:docMk/>
            <pc:sldMk cId="4193878794" sldId="266"/>
            <ac:spMk id="21" creationId="{E3B475C6-1445-41C7-9360-49FD7C1C1E7A}"/>
          </ac:spMkLst>
        </pc:spChg>
        <pc:graphicFrameChg chg="add del">
          <ac:chgData name="Andres Baumeler" userId="e4d59b8727ff13c8" providerId="LiveId" clId="{1D8DF5EF-E403-0140-9E71-0617F11A0811}" dt="2023-06-18T10:15:38.540" v="1442" actId="26606"/>
          <ac:graphicFrameMkLst>
            <pc:docMk/>
            <pc:sldMk cId="4193878794" sldId="266"/>
            <ac:graphicFrameMk id="14" creationId="{3803E5FB-A6E2-F8CE-C39E-FE112C43389F}"/>
          </ac:graphicFrameMkLst>
        </pc:graphicFrameChg>
      </pc:sldChg>
      <pc:sldChg chg="addSp delSp modSp add mod delAnim modAnim">
        <pc:chgData name="Andres Baumeler" userId="e4d59b8727ff13c8" providerId="LiveId" clId="{1D8DF5EF-E403-0140-9E71-0617F11A0811}" dt="2023-06-18T13:21:16.873" v="2769" actId="20577"/>
        <pc:sldMkLst>
          <pc:docMk/>
          <pc:sldMk cId="743677222" sldId="267"/>
        </pc:sldMkLst>
        <pc:spChg chg="mod">
          <ac:chgData name="Andres Baumeler" userId="e4d59b8727ff13c8" providerId="LiveId" clId="{1D8DF5EF-E403-0140-9E71-0617F11A0811}" dt="2023-06-18T12:10:43.002" v="2600" actId="1076"/>
          <ac:spMkLst>
            <pc:docMk/>
            <pc:sldMk cId="743677222" sldId="267"/>
            <ac:spMk id="2" creationId="{CC4886B8-B9B8-9796-7C32-39A73C86A130}"/>
          </ac:spMkLst>
        </pc:spChg>
        <pc:spChg chg="mod">
          <ac:chgData name="Andres Baumeler" userId="e4d59b8727ff13c8" providerId="LiveId" clId="{1D8DF5EF-E403-0140-9E71-0617F11A0811}" dt="2023-06-18T13:21:16.873" v="2769" actId="20577"/>
          <ac:spMkLst>
            <pc:docMk/>
            <pc:sldMk cId="743677222" sldId="267"/>
            <ac:spMk id="7" creationId="{C10A2F0E-3FBE-7328-1FE8-09D1B4A5F79D}"/>
          </ac:spMkLst>
        </pc:spChg>
        <pc:spChg chg="add mod">
          <ac:chgData name="Andres Baumeler" userId="e4d59b8727ff13c8" providerId="LiveId" clId="{1D8DF5EF-E403-0140-9E71-0617F11A0811}" dt="2023-06-18T09:54:32.690" v="1121" actId="1076"/>
          <ac:spMkLst>
            <pc:docMk/>
            <pc:sldMk cId="743677222" sldId="267"/>
            <ac:spMk id="29" creationId="{6952423C-1746-B604-4820-4783465EAF38}"/>
          </ac:spMkLst>
        </pc:spChg>
        <pc:spChg chg="add del mod">
          <ac:chgData name="Andres Baumeler" userId="e4d59b8727ff13c8" providerId="LiveId" clId="{1D8DF5EF-E403-0140-9E71-0617F11A0811}" dt="2023-06-18T12:10:18.711" v="2595" actId="478"/>
          <ac:spMkLst>
            <pc:docMk/>
            <pc:sldMk cId="743677222" sldId="267"/>
            <ac:spMk id="30" creationId="{AB30403E-4A47-C160-9956-86CAB98BCF72}"/>
          </ac:spMkLst>
        </pc:spChg>
        <pc:spChg chg="add del mod">
          <ac:chgData name="Andres Baumeler" userId="e4d59b8727ff13c8" providerId="LiveId" clId="{1D8DF5EF-E403-0140-9E71-0617F11A0811}" dt="2023-06-18T12:10:32.746" v="2598"/>
          <ac:spMkLst>
            <pc:docMk/>
            <pc:sldMk cId="743677222" sldId="267"/>
            <ac:spMk id="31" creationId="{E461BD88-3B24-D407-1FBE-AC95FE23E802}"/>
          </ac:spMkLst>
        </pc:spChg>
        <pc:grpChg chg="add">
          <ac:chgData name="Andres Baumeler" userId="e4d59b8727ff13c8" providerId="LiveId" clId="{1D8DF5EF-E403-0140-9E71-0617F11A0811}" dt="2023-06-18T12:10:49.222" v="2601" actId="164"/>
          <ac:grpSpMkLst>
            <pc:docMk/>
            <pc:sldMk cId="743677222" sldId="267"/>
            <ac:grpSpMk id="34" creationId="{231F9250-CDD6-F236-8A36-B2387A692BD5}"/>
          </ac:grpSpMkLst>
        </pc:grpChg>
        <pc:picChg chg="del">
          <ac:chgData name="Andres Baumeler" userId="e4d59b8727ff13c8" providerId="LiveId" clId="{1D8DF5EF-E403-0140-9E71-0617F11A0811}" dt="2023-06-18T09:51:35.766" v="1069" actId="478"/>
          <ac:picMkLst>
            <pc:docMk/>
            <pc:sldMk cId="743677222" sldId="267"/>
            <ac:picMk id="6" creationId="{17CF9B1A-76F2-E87D-E328-7DCC69877788}"/>
          </ac:picMkLst>
        </pc:picChg>
        <pc:picChg chg="add mod">
          <ac:chgData name="Andres Baumeler" userId="e4d59b8727ff13c8" providerId="LiveId" clId="{1D8DF5EF-E403-0140-9E71-0617F11A0811}" dt="2023-06-18T12:09:13.892" v="2590" actId="14861"/>
          <ac:picMkLst>
            <pc:docMk/>
            <pc:sldMk cId="743677222" sldId="267"/>
            <ac:picMk id="9" creationId="{8A4D3D2D-9246-279B-3D0C-578D6FC317E3}"/>
          </ac:picMkLst>
        </pc:picChg>
        <pc:cxnChg chg="add mod">
          <ac:chgData name="Andres Baumeler" userId="e4d59b8727ff13c8" providerId="LiveId" clId="{1D8DF5EF-E403-0140-9E71-0617F11A0811}" dt="2023-06-18T12:09:57.422" v="2592" actId="166"/>
          <ac:cxnSpMkLst>
            <pc:docMk/>
            <pc:sldMk cId="743677222" sldId="267"/>
            <ac:cxnSpMk id="13" creationId="{0D0B4A9A-163A-BD6D-B66F-28C7775833D2}"/>
          </ac:cxnSpMkLst>
        </pc:cxnChg>
        <pc:cxnChg chg="add mod">
          <ac:chgData name="Andres Baumeler" userId="e4d59b8727ff13c8" providerId="LiveId" clId="{1D8DF5EF-E403-0140-9E71-0617F11A0811}" dt="2023-06-18T12:08:52.673" v="2297" actId="14861"/>
          <ac:cxnSpMkLst>
            <pc:docMk/>
            <pc:sldMk cId="743677222" sldId="267"/>
            <ac:cxnSpMk id="14" creationId="{3E22E9B3-F6D3-529A-8023-7E5D5B2F9913}"/>
          </ac:cxnSpMkLst>
        </pc:cxnChg>
        <pc:cxnChg chg="add mod">
          <ac:chgData name="Andres Baumeler" userId="e4d59b8727ff13c8" providerId="LiveId" clId="{1D8DF5EF-E403-0140-9E71-0617F11A0811}" dt="2023-06-18T12:09:01.117" v="2409" actId="14861"/>
          <ac:cxnSpMkLst>
            <pc:docMk/>
            <pc:sldMk cId="743677222" sldId="267"/>
            <ac:cxnSpMk id="20" creationId="{535CDAFA-0376-E3C2-62CB-80F170EAFC35}"/>
          </ac:cxnSpMkLst>
        </pc:cxnChg>
      </pc:sldChg>
      <pc:sldChg chg="addSp delSp add del setBg delDesignElem">
        <pc:chgData name="Andres Baumeler" userId="e4d59b8727ff13c8" providerId="LiveId" clId="{1D8DF5EF-E403-0140-9E71-0617F11A0811}" dt="2023-06-18T09:51:27.289" v="1061"/>
        <pc:sldMkLst>
          <pc:docMk/>
          <pc:sldMk cId="1516679217" sldId="267"/>
        </pc:sldMkLst>
        <pc:spChg chg="add del">
          <ac:chgData name="Andres Baumeler" userId="e4d59b8727ff13c8" providerId="LiveId" clId="{1D8DF5EF-E403-0140-9E71-0617F11A0811}" dt="2023-06-18T09:51:27.289" v="1061"/>
          <ac:spMkLst>
            <pc:docMk/>
            <pc:sldMk cId="1516679217" sldId="267"/>
            <ac:spMk id="8" creationId="{40851669-7281-49C2-8BF0-67BA70EC1AC7}"/>
          </ac:spMkLst>
        </pc:spChg>
        <pc:spChg chg="add del">
          <ac:chgData name="Andres Baumeler" userId="e4d59b8727ff13c8" providerId="LiveId" clId="{1D8DF5EF-E403-0140-9E71-0617F11A0811}" dt="2023-06-18T09:51:27.289" v="1061"/>
          <ac:spMkLst>
            <pc:docMk/>
            <pc:sldMk cId="1516679217" sldId="267"/>
            <ac:spMk id="10" creationId="{16992B13-74C4-4370-93C5-F5403D944D8E}"/>
          </ac:spMkLst>
        </pc:spChg>
        <pc:spChg chg="add del">
          <ac:chgData name="Andres Baumeler" userId="e4d59b8727ff13c8" providerId="LiveId" clId="{1D8DF5EF-E403-0140-9E71-0617F11A0811}" dt="2023-06-18T09:51:27.289" v="1061"/>
          <ac:spMkLst>
            <pc:docMk/>
            <pc:sldMk cId="1516679217" sldId="267"/>
            <ac:spMk id="12" creationId="{A3AE1F77-1EC8-47BA-A381-B6618A2FCD65}"/>
          </ac:spMkLst>
        </pc:spChg>
      </pc:sldChg>
      <pc:sldChg chg="addSp delSp modSp new mod setBg">
        <pc:chgData name="Andres Baumeler" userId="e4d59b8727ff13c8" providerId="LiveId" clId="{1D8DF5EF-E403-0140-9E71-0617F11A0811}" dt="2023-06-18T10:00:00.630" v="1139" actId="1076"/>
        <pc:sldMkLst>
          <pc:docMk/>
          <pc:sldMk cId="3355409433" sldId="268"/>
        </pc:sldMkLst>
        <pc:spChg chg="mod">
          <ac:chgData name="Andres Baumeler" userId="e4d59b8727ff13c8" providerId="LiveId" clId="{1D8DF5EF-E403-0140-9E71-0617F11A0811}" dt="2023-06-18T09:59:01.704" v="1125" actId="26606"/>
          <ac:spMkLst>
            <pc:docMk/>
            <pc:sldMk cId="3355409433" sldId="268"/>
            <ac:spMk id="2" creationId="{15A1DF7E-B69C-C910-2E58-A23D3173EF58}"/>
          </ac:spMkLst>
        </pc:spChg>
        <pc:spChg chg="del mod">
          <ac:chgData name="Andres Baumeler" userId="e4d59b8727ff13c8" providerId="LiveId" clId="{1D8DF5EF-E403-0140-9E71-0617F11A0811}" dt="2023-06-18T09:59:18.330" v="1126" actId="931"/>
          <ac:spMkLst>
            <pc:docMk/>
            <pc:sldMk cId="3355409433" sldId="268"/>
            <ac:spMk id="3" creationId="{21A327BE-DBC0-DF1C-DF2F-EBD45392E316}"/>
          </ac:spMkLst>
        </pc:spChg>
        <pc:spChg chg="add del mod">
          <ac:chgData name="Andres Baumeler" userId="e4d59b8727ff13c8" providerId="LiveId" clId="{1D8DF5EF-E403-0140-9E71-0617F11A0811}" dt="2023-06-18T09:59:47.125" v="1133" actId="931"/>
          <ac:spMkLst>
            <pc:docMk/>
            <pc:sldMk cId="3355409433" sldId="268"/>
            <ac:spMk id="7" creationId="{9D402844-17D8-DCB6-E9EE-0FDA48B3E7DC}"/>
          </ac:spMkLst>
        </pc:spChg>
        <pc:spChg chg="add del">
          <ac:chgData name="Andres Baumeler" userId="e4d59b8727ff13c8" providerId="LiveId" clId="{1D8DF5EF-E403-0140-9E71-0617F11A0811}" dt="2023-06-18T09:59:01.688" v="1124" actId="26606"/>
          <ac:spMkLst>
            <pc:docMk/>
            <pc:sldMk cId="3355409433" sldId="268"/>
            <ac:spMk id="8" creationId="{A98AD482-27A4-454E-8A3A-84F73CBDA7E4}"/>
          </ac:spMkLst>
        </pc:spChg>
        <pc:spChg chg="add del">
          <ac:chgData name="Andres Baumeler" userId="e4d59b8727ff13c8" providerId="LiveId" clId="{1D8DF5EF-E403-0140-9E71-0617F11A0811}" dt="2023-06-18T09:59:01.688" v="1124" actId="26606"/>
          <ac:spMkLst>
            <pc:docMk/>
            <pc:sldMk cId="3355409433" sldId="268"/>
            <ac:spMk id="10" creationId="{322422E2-F15A-43AE-98F1-7210710B0EB8}"/>
          </ac:spMkLst>
        </pc:spChg>
        <pc:spChg chg="add del">
          <ac:chgData name="Andres Baumeler" userId="e4d59b8727ff13c8" providerId="LiveId" clId="{1D8DF5EF-E403-0140-9E71-0617F11A0811}" dt="2023-06-18T09:59:01.688" v="1124" actId="26606"/>
          <ac:spMkLst>
            <pc:docMk/>
            <pc:sldMk cId="3355409433" sldId="268"/>
            <ac:spMk id="12" creationId="{BDC8164B-5FC0-4CBD-B7AE-0CB8780FFCB3}"/>
          </ac:spMkLst>
        </pc:spChg>
        <pc:spChg chg="add">
          <ac:chgData name="Andres Baumeler" userId="e4d59b8727ff13c8" providerId="LiveId" clId="{1D8DF5EF-E403-0140-9E71-0617F11A0811}" dt="2023-06-18T09:59:01.704" v="1125" actId="26606"/>
          <ac:spMkLst>
            <pc:docMk/>
            <pc:sldMk cId="3355409433" sldId="268"/>
            <ac:spMk id="14" creationId="{40851669-7281-49C2-8BF0-67BA70EC1AC7}"/>
          </ac:spMkLst>
        </pc:spChg>
        <pc:spChg chg="add">
          <ac:chgData name="Andres Baumeler" userId="e4d59b8727ff13c8" providerId="LiveId" clId="{1D8DF5EF-E403-0140-9E71-0617F11A0811}" dt="2023-06-18T09:59:01.704" v="1125" actId="26606"/>
          <ac:spMkLst>
            <pc:docMk/>
            <pc:sldMk cId="3355409433" sldId="268"/>
            <ac:spMk id="15" creationId="{16992B13-74C4-4370-93C5-F5403D944D8E}"/>
          </ac:spMkLst>
        </pc:spChg>
        <pc:spChg chg="add">
          <ac:chgData name="Andres Baumeler" userId="e4d59b8727ff13c8" providerId="LiveId" clId="{1D8DF5EF-E403-0140-9E71-0617F11A0811}" dt="2023-06-18T09:59:01.704" v="1125" actId="26606"/>
          <ac:spMkLst>
            <pc:docMk/>
            <pc:sldMk cId="3355409433" sldId="268"/>
            <ac:spMk id="16" creationId="{A3AE1F77-1EC8-47BA-A381-B6618A2FCD65}"/>
          </ac:spMkLst>
        </pc:spChg>
        <pc:picChg chg="add del mod">
          <ac:chgData name="Andres Baumeler" userId="e4d59b8727ff13c8" providerId="LiveId" clId="{1D8DF5EF-E403-0140-9E71-0617F11A0811}" dt="2023-06-18T09:59:41.518" v="1132" actId="478"/>
          <ac:picMkLst>
            <pc:docMk/>
            <pc:sldMk cId="3355409433" sldId="268"/>
            <ac:picMk id="5" creationId="{11AB8FF0-F990-2F60-3857-2C27B8A37AFC}"/>
          </ac:picMkLst>
        </pc:picChg>
        <pc:picChg chg="add mod">
          <ac:chgData name="Andres Baumeler" userId="e4d59b8727ff13c8" providerId="LiveId" clId="{1D8DF5EF-E403-0140-9E71-0617F11A0811}" dt="2023-06-18T10:00:00.630" v="1139" actId="1076"/>
          <ac:picMkLst>
            <pc:docMk/>
            <pc:sldMk cId="3355409433" sldId="268"/>
            <ac:picMk id="11" creationId="{83A9EA27-8A8B-06A1-17DC-CA48FB8A8AC4}"/>
          </ac:picMkLst>
        </pc:picChg>
      </pc:sldChg>
      <pc:sldChg chg="addSp delSp modSp new del mod">
        <pc:chgData name="Andres Baumeler" userId="e4d59b8727ff13c8" providerId="LiveId" clId="{1D8DF5EF-E403-0140-9E71-0617F11A0811}" dt="2023-06-18T10:01:36.756" v="1149" actId="2696"/>
        <pc:sldMkLst>
          <pc:docMk/>
          <pc:sldMk cId="3179726895" sldId="269"/>
        </pc:sldMkLst>
        <pc:spChg chg="del">
          <ac:chgData name="Andres Baumeler" userId="e4d59b8727ff13c8" providerId="LiveId" clId="{1D8DF5EF-E403-0140-9E71-0617F11A0811}" dt="2023-06-18T10:01:02.054" v="1143" actId="931"/>
          <ac:spMkLst>
            <pc:docMk/>
            <pc:sldMk cId="3179726895" sldId="269"/>
            <ac:spMk id="3" creationId="{26267B25-2A4A-8D36-648E-067504652A33}"/>
          </ac:spMkLst>
        </pc:spChg>
        <pc:spChg chg="add del">
          <ac:chgData name="Andres Baumeler" userId="e4d59b8727ff13c8" providerId="LiveId" clId="{1D8DF5EF-E403-0140-9E71-0617F11A0811}" dt="2023-06-18T10:00:52.127" v="1142" actId="22"/>
          <ac:spMkLst>
            <pc:docMk/>
            <pc:sldMk cId="3179726895" sldId="269"/>
            <ac:spMk id="5" creationId="{225A8724-8CD4-C8A4-25D1-354B15C3E5C0}"/>
          </ac:spMkLst>
        </pc:spChg>
        <pc:spChg chg="add mod">
          <ac:chgData name="Andres Baumeler" userId="e4d59b8727ff13c8" providerId="LiveId" clId="{1D8DF5EF-E403-0140-9E71-0617F11A0811}" dt="2023-06-18T10:01:28.076" v="1148" actId="21"/>
          <ac:spMkLst>
            <pc:docMk/>
            <pc:sldMk cId="3179726895" sldId="269"/>
            <ac:spMk id="9" creationId="{557A039A-32D4-0FCC-BD30-FAE3D3561FCC}"/>
          </ac:spMkLst>
        </pc:spChg>
        <pc:picChg chg="add del mod">
          <ac:chgData name="Andres Baumeler" userId="e4d59b8727ff13c8" providerId="LiveId" clId="{1D8DF5EF-E403-0140-9E71-0617F11A0811}" dt="2023-06-18T10:01:28.076" v="1148" actId="21"/>
          <ac:picMkLst>
            <pc:docMk/>
            <pc:sldMk cId="3179726895" sldId="269"/>
            <ac:picMk id="7" creationId="{C1CE4969-0250-D142-2198-D208851E995C}"/>
          </ac:picMkLst>
        </pc:picChg>
      </pc:sldChg>
      <pc:sldChg chg="addSp delSp modSp add mod modAnim">
        <pc:chgData name="Andres Baumeler" userId="e4d59b8727ff13c8" providerId="LiveId" clId="{1D8DF5EF-E403-0140-9E71-0617F11A0811}" dt="2023-06-18T13:12:38.543" v="2725" actId="20577"/>
        <pc:sldMkLst>
          <pc:docMk/>
          <pc:sldMk cId="1388986147" sldId="270"/>
        </pc:sldMkLst>
        <pc:spChg chg="add del mod">
          <ac:chgData name="Andres Baumeler" userId="e4d59b8727ff13c8" providerId="LiveId" clId="{1D8DF5EF-E403-0140-9E71-0617F11A0811}" dt="2023-06-18T10:02:13.538" v="1154" actId="931"/>
          <ac:spMkLst>
            <pc:docMk/>
            <pc:sldMk cId="1388986147" sldId="270"/>
            <ac:spMk id="4" creationId="{252FFFBB-D19E-FCA8-0A35-DC766D313ED0}"/>
          </ac:spMkLst>
        </pc:spChg>
        <pc:spChg chg="add mod">
          <ac:chgData name="Andres Baumeler" userId="e4d59b8727ff13c8" providerId="LiveId" clId="{1D8DF5EF-E403-0140-9E71-0617F11A0811}" dt="2023-06-18T13:12:38.543" v="2725" actId="20577"/>
          <ac:spMkLst>
            <pc:docMk/>
            <pc:sldMk cId="1388986147" sldId="270"/>
            <ac:spMk id="8" creationId="{14EDD000-D85E-99F2-BEE4-AA48DA0725A9}"/>
          </ac:spMkLst>
        </pc:spChg>
        <pc:spChg chg="add mod">
          <ac:chgData name="Andres Baumeler" userId="e4d59b8727ff13c8" providerId="LiveId" clId="{1D8DF5EF-E403-0140-9E71-0617F11A0811}" dt="2023-06-18T10:10:02.459" v="1409" actId="1076"/>
          <ac:spMkLst>
            <pc:docMk/>
            <pc:sldMk cId="1388986147" sldId="270"/>
            <ac:spMk id="9" creationId="{780911E1-2370-A2A7-A586-9B532ED2EE7B}"/>
          </ac:spMkLst>
        </pc:spChg>
        <pc:spChg chg="add del mod">
          <ac:chgData name="Andres Baumeler" userId="e4d59b8727ff13c8" providerId="LiveId" clId="{1D8DF5EF-E403-0140-9E71-0617F11A0811}" dt="2023-06-18T10:10:18.064" v="1412"/>
          <ac:spMkLst>
            <pc:docMk/>
            <pc:sldMk cId="1388986147" sldId="270"/>
            <ac:spMk id="10" creationId="{95A1E6C2-B939-3816-D218-70BAB3110461}"/>
          </ac:spMkLst>
        </pc:spChg>
        <pc:spChg chg="add del mod">
          <ac:chgData name="Andres Baumeler" userId="e4d59b8727ff13c8" providerId="LiveId" clId="{1D8DF5EF-E403-0140-9E71-0617F11A0811}" dt="2023-06-18T10:10:22.555" v="1414"/>
          <ac:spMkLst>
            <pc:docMk/>
            <pc:sldMk cId="1388986147" sldId="270"/>
            <ac:spMk id="12" creationId="{350650D5-4EA6-BE39-9897-C3C4A0DDCD82}"/>
          </ac:spMkLst>
        </pc:spChg>
        <pc:spChg chg="add mod">
          <ac:chgData name="Andres Baumeler" userId="e4d59b8727ff13c8" providerId="LiveId" clId="{1D8DF5EF-E403-0140-9E71-0617F11A0811}" dt="2023-06-18T10:10:39.174" v="1426" actId="20577"/>
          <ac:spMkLst>
            <pc:docMk/>
            <pc:sldMk cId="1388986147" sldId="270"/>
            <ac:spMk id="13" creationId="{BB48180C-3EB6-3426-AC5D-EB14604050A7}"/>
          </ac:spMkLst>
        </pc:spChg>
        <pc:picChg chg="add mod">
          <ac:chgData name="Andres Baumeler" userId="e4d59b8727ff13c8" providerId="LiveId" clId="{1D8DF5EF-E403-0140-9E71-0617F11A0811}" dt="2023-06-18T10:09:56.607" v="1407" actId="1076"/>
          <ac:picMkLst>
            <pc:docMk/>
            <pc:sldMk cId="1388986147" sldId="270"/>
            <ac:picMk id="6" creationId="{EA24C905-8E46-93D1-3BF3-A6F4C9F45987}"/>
          </ac:picMkLst>
        </pc:picChg>
        <pc:picChg chg="add del mod">
          <ac:chgData name="Andres Baumeler" userId="e4d59b8727ff13c8" providerId="LiveId" clId="{1D8DF5EF-E403-0140-9E71-0617F11A0811}" dt="2023-06-18T10:03:23.377" v="1169"/>
          <ac:picMkLst>
            <pc:docMk/>
            <pc:sldMk cId="1388986147" sldId="270"/>
            <ac:picMk id="7" creationId="{A5FA9F34-5A44-5924-FD5F-553024203504}"/>
          </ac:picMkLst>
        </pc:picChg>
        <pc:picChg chg="del">
          <ac:chgData name="Andres Baumeler" userId="e4d59b8727ff13c8" providerId="LiveId" clId="{1D8DF5EF-E403-0140-9E71-0617F11A0811}" dt="2023-06-18T10:01:53.190" v="1150" actId="478"/>
          <ac:picMkLst>
            <pc:docMk/>
            <pc:sldMk cId="1388986147" sldId="270"/>
            <ac:picMk id="11" creationId="{83A9EA27-8A8B-06A1-17DC-CA48FB8A8AC4}"/>
          </ac:picMkLst>
        </pc:picChg>
      </pc:sldChg>
      <pc:sldChg chg="modSp add">
        <pc:chgData name="Andres Baumeler" userId="e4d59b8727ff13c8" providerId="LiveId" clId="{1D8DF5EF-E403-0140-9E71-0617F11A0811}" dt="2023-06-18T10:03:32.873" v="1171" actId="14826"/>
        <pc:sldMkLst>
          <pc:docMk/>
          <pc:sldMk cId="2138583780" sldId="271"/>
        </pc:sldMkLst>
        <pc:picChg chg="mod">
          <ac:chgData name="Andres Baumeler" userId="e4d59b8727ff13c8" providerId="LiveId" clId="{1D8DF5EF-E403-0140-9E71-0617F11A0811}" dt="2023-06-18T10:03:32.873" v="1171" actId="14826"/>
          <ac:picMkLst>
            <pc:docMk/>
            <pc:sldMk cId="2138583780" sldId="271"/>
            <ac:picMk id="6" creationId="{EA24C905-8E46-93D1-3BF3-A6F4C9F45987}"/>
          </ac:picMkLst>
        </pc:picChg>
      </pc:sldChg>
      <pc:sldChg chg="addSp delSp add del setBg delDesignElem">
        <pc:chgData name="Andres Baumeler" userId="e4d59b8727ff13c8" providerId="LiveId" clId="{1D8DF5EF-E403-0140-9E71-0617F11A0811}" dt="2023-06-18T10:01:56.285" v="1153"/>
        <pc:sldMkLst>
          <pc:docMk/>
          <pc:sldMk cId="3998859111" sldId="271"/>
        </pc:sldMkLst>
        <pc:spChg chg="add del">
          <ac:chgData name="Andres Baumeler" userId="e4d59b8727ff13c8" providerId="LiveId" clId="{1D8DF5EF-E403-0140-9E71-0617F11A0811}" dt="2023-06-18T10:01:56.285" v="1153"/>
          <ac:spMkLst>
            <pc:docMk/>
            <pc:sldMk cId="3998859111" sldId="271"/>
            <ac:spMk id="8" creationId="{06F0F283-C8B6-4598-89C9-C404C98A5715}"/>
          </ac:spMkLst>
        </pc:spChg>
        <pc:spChg chg="add del">
          <ac:chgData name="Andres Baumeler" userId="e4d59b8727ff13c8" providerId="LiveId" clId="{1D8DF5EF-E403-0140-9E71-0617F11A0811}" dt="2023-06-18T10:01:56.285" v="1153"/>
          <ac:spMkLst>
            <pc:docMk/>
            <pc:sldMk cId="3998859111" sldId="271"/>
            <ac:spMk id="10" creationId="{E473B0C0-761B-443F-97A0-9D6E01FBB751}"/>
          </ac:spMkLst>
        </pc:spChg>
        <pc:spChg chg="add del">
          <ac:chgData name="Andres Baumeler" userId="e4d59b8727ff13c8" providerId="LiveId" clId="{1D8DF5EF-E403-0140-9E71-0617F11A0811}" dt="2023-06-18T10:01:56.285" v="1153"/>
          <ac:spMkLst>
            <pc:docMk/>
            <pc:sldMk cId="3998859111" sldId="271"/>
            <ac:spMk id="12" creationId="{E3B475C6-1445-41C7-9360-49FD7C1C1E7A}"/>
          </ac:spMkLst>
        </pc:spChg>
      </pc:sldChg>
      <pc:sldChg chg="addSp modSp add mod">
        <pc:chgData name="Andres Baumeler" userId="e4d59b8727ff13c8" providerId="LiveId" clId="{1D8DF5EF-E403-0140-9E71-0617F11A0811}" dt="2023-06-18T10:06:45.399" v="1210" actId="1076"/>
        <pc:sldMkLst>
          <pc:docMk/>
          <pc:sldMk cId="1326665327" sldId="272"/>
        </pc:sldMkLst>
        <pc:spChg chg="add mod">
          <ac:chgData name="Andres Baumeler" userId="e4d59b8727ff13c8" providerId="LiveId" clId="{1D8DF5EF-E403-0140-9E71-0617F11A0811}" dt="2023-06-18T10:06:45.399" v="1210" actId="1076"/>
          <ac:spMkLst>
            <pc:docMk/>
            <pc:sldMk cId="1326665327" sldId="272"/>
            <ac:spMk id="3" creationId="{A603FB3D-E92A-ACA0-2009-30B00246208E}"/>
          </ac:spMkLst>
        </pc:spChg>
        <pc:picChg chg="mod">
          <ac:chgData name="Andres Baumeler" userId="e4d59b8727ff13c8" providerId="LiveId" clId="{1D8DF5EF-E403-0140-9E71-0617F11A0811}" dt="2023-06-18T10:06:39.359" v="1208" actId="1076"/>
          <ac:picMkLst>
            <pc:docMk/>
            <pc:sldMk cId="1326665327" sldId="272"/>
            <ac:picMk id="6" creationId="{EA24C905-8E46-93D1-3BF3-A6F4C9F45987}"/>
          </ac:picMkLst>
        </pc:picChg>
      </pc:sldChg>
      <pc:sldChg chg="addSp modSp add mod">
        <pc:chgData name="Andres Baumeler" userId="e4d59b8727ff13c8" providerId="LiveId" clId="{1D8DF5EF-E403-0140-9E71-0617F11A0811}" dt="2023-06-18T10:07:06.809" v="1216" actId="1076"/>
        <pc:sldMkLst>
          <pc:docMk/>
          <pc:sldMk cId="1426408766" sldId="273"/>
        </pc:sldMkLst>
        <pc:spChg chg="add mod">
          <ac:chgData name="Andres Baumeler" userId="e4d59b8727ff13c8" providerId="LiveId" clId="{1D8DF5EF-E403-0140-9E71-0617F11A0811}" dt="2023-06-18T10:07:06.809" v="1216" actId="1076"/>
          <ac:spMkLst>
            <pc:docMk/>
            <pc:sldMk cId="1426408766" sldId="273"/>
            <ac:spMk id="3" creationId="{CF69185A-4743-0D5D-27A6-B706A52A9BD4}"/>
          </ac:spMkLst>
        </pc:spChg>
        <pc:picChg chg="mod">
          <ac:chgData name="Andres Baumeler" userId="e4d59b8727ff13c8" providerId="LiveId" clId="{1D8DF5EF-E403-0140-9E71-0617F11A0811}" dt="2023-06-18T10:04:34.498" v="1175" actId="14826"/>
          <ac:picMkLst>
            <pc:docMk/>
            <pc:sldMk cId="1426408766" sldId="273"/>
            <ac:picMk id="6" creationId="{EA24C905-8E46-93D1-3BF3-A6F4C9F45987}"/>
          </ac:picMkLst>
        </pc:picChg>
      </pc:sldChg>
      <pc:sldChg chg="addSp modSp add mod">
        <pc:chgData name="Andres Baumeler" userId="e4d59b8727ff13c8" providerId="LiveId" clId="{1D8DF5EF-E403-0140-9E71-0617F11A0811}" dt="2023-06-18T10:07:00.328" v="1215" actId="1076"/>
        <pc:sldMkLst>
          <pc:docMk/>
          <pc:sldMk cId="3836254764" sldId="274"/>
        </pc:sldMkLst>
        <pc:spChg chg="add mod">
          <ac:chgData name="Andres Baumeler" userId="e4d59b8727ff13c8" providerId="LiveId" clId="{1D8DF5EF-E403-0140-9E71-0617F11A0811}" dt="2023-06-18T10:07:00.328" v="1215" actId="1076"/>
          <ac:spMkLst>
            <pc:docMk/>
            <pc:sldMk cId="3836254764" sldId="274"/>
            <ac:spMk id="3" creationId="{63356DCB-88A4-9329-976A-A69C6AD3A1D8}"/>
          </ac:spMkLst>
        </pc:spChg>
        <pc:picChg chg="mod">
          <ac:chgData name="Andres Baumeler" userId="e4d59b8727ff13c8" providerId="LiveId" clId="{1D8DF5EF-E403-0140-9E71-0617F11A0811}" dt="2023-06-18T10:05:02.639" v="1177" actId="14826"/>
          <ac:picMkLst>
            <pc:docMk/>
            <pc:sldMk cId="3836254764" sldId="274"/>
            <ac:picMk id="6" creationId="{EA24C905-8E46-93D1-3BF3-A6F4C9F45987}"/>
          </ac:picMkLst>
        </pc:picChg>
      </pc:sldChg>
      <pc:sldChg chg="modSp new mod modAnim">
        <pc:chgData name="Andres Baumeler" userId="e4d59b8727ff13c8" providerId="LiveId" clId="{1D8DF5EF-E403-0140-9E71-0617F11A0811}" dt="2023-06-18T12:05:19.465" v="1845" actId="20577"/>
        <pc:sldMkLst>
          <pc:docMk/>
          <pc:sldMk cId="971866622" sldId="275"/>
        </pc:sldMkLst>
        <pc:spChg chg="mod">
          <ac:chgData name="Andres Baumeler" userId="e4d59b8727ff13c8" providerId="LiveId" clId="{1D8DF5EF-E403-0140-9E71-0617F11A0811}" dt="2023-06-18T10:07:30.689" v="1224" actId="20577"/>
          <ac:spMkLst>
            <pc:docMk/>
            <pc:sldMk cId="971866622" sldId="275"/>
            <ac:spMk id="2" creationId="{8EB1F0A6-1D27-110E-C500-35D60B4B1D46}"/>
          </ac:spMkLst>
        </pc:spChg>
        <pc:spChg chg="mod">
          <ac:chgData name="Andres Baumeler" userId="e4d59b8727ff13c8" providerId="LiveId" clId="{1D8DF5EF-E403-0140-9E71-0617F11A0811}" dt="2023-06-18T12:05:19.465" v="1845" actId="20577"/>
          <ac:spMkLst>
            <pc:docMk/>
            <pc:sldMk cId="971866622" sldId="275"/>
            <ac:spMk id="3" creationId="{946D83E5-D311-3203-D638-A565B5B1518D}"/>
          </ac:spMkLst>
        </pc:spChg>
      </pc:sldChg>
      <pc:sldChg chg="add">
        <pc:chgData name="Andres Baumeler" userId="e4d59b8727ff13c8" providerId="LiveId" clId="{1D8DF5EF-E403-0140-9E71-0617F11A0811}" dt="2023-06-18T10:08:42.486" v="1352" actId="2890"/>
        <pc:sldMkLst>
          <pc:docMk/>
          <pc:sldMk cId="3352625563" sldId="276"/>
        </pc:sldMkLst>
      </pc:sldChg>
      <pc:sldChg chg="addSp delSp modSp new mod">
        <pc:chgData name="Andres Baumeler" userId="e4d59b8727ff13c8" providerId="LiveId" clId="{1D8DF5EF-E403-0140-9E71-0617F11A0811}" dt="2023-06-18T12:17:55.765" v="2618" actId="14100"/>
        <pc:sldMkLst>
          <pc:docMk/>
          <pc:sldMk cId="3602485302" sldId="277"/>
        </pc:sldMkLst>
        <pc:spChg chg="mod">
          <ac:chgData name="Andres Baumeler" userId="e4d59b8727ff13c8" providerId="LiveId" clId="{1D8DF5EF-E403-0140-9E71-0617F11A0811}" dt="2023-06-18T10:12:32.189" v="1436" actId="20577"/>
          <ac:spMkLst>
            <pc:docMk/>
            <pc:sldMk cId="3602485302" sldId="277"/>
            <ac:spMk id="2" creationId="{E57C1BEF-3532-71AE-7B80-E044F2E7CBEB}"/>
          </ac:spMkLst>
        </pc:spChg>
        <pc:spChg chg="del">
          <ac:chgData name="Andres Baumeler" userId="e4d59b8727ff13c8" providerId="LiveId" clId="{1D8DF5EF-E403-0140-9E71-0617F11A0811}" dt="2023-06-18T10:14:21.546" v="1437" actId="931"/>
          <ac:spMkLst>
            <pc:docMk/>
            <pc:sldMk cId="3602485302" sldId="277"/>
            <ac:spMk id="3" creationId="{A5AC3E5C-2410-FD63-6D08-6EAC07C70551}"/>
          </ac:spMkLst>
        </pc:spChg>
        <pc:spChg chg="add mod">
          <ac:chgData name="Andres Baumeler" userId="e4d59b8727ff13c8" providerId="LiveId" clId="{1D8DF5EF-E403-0140-9E71-0617F11A0811}" dt="2023-06-18T12:17:55.765" v="2618" actId="14100"/>
          <ac:spMkLst>
            <pc:docMk/>
            <pc:sldMk cId="3602485302" sldId="277"/>
            <ac:spMk id="6" creationId="{330C8BDE-F451-2437-8D2C-2B958A39915C}"/>
          </ac:spMkLst>
        </pc:spChg>
        <pc:picChg chg="add mod">
          <ac:chgData name="Andres Baumeler" userId="e4d59b8727ff13c8" providerId="LiveId" clId="{1D8DF5EF-E403-0140-9E71-0617F11A0811}" dt="2023-06-18T10:18:34.985" v="1664" actId="1035"/>
          <ac:picMkLst>
            <pc:docMk/>
            <pc:sldMk cId="3602485302" sldId="277"/>
            <ac:picMk id="5" creationId="{32DC8821-0093-74F6-2A0C-FD95DFB2B32E}"/>
          </ac:picMkLst>
        </pc:picChg>
      </pc:sldChg>
      <pc:sldChg chg="new del">
        <pc:chgData name="Andres Baumeler" userId="e4d59b8727ff13c8" providerId="LiveId" clId="{1D8DF5EF-E403-0140-9E71-0617F11A0811}" dt="2023-06-18T13:02:33.324" v="2625" actId="2696"/>
        <pc:sldMkLst>
          <pc:docMk/>
          <pc:sldMk cId="1105765259" sldId="278"/>
        </pc:sldMkLst>
      </pc:sldChg>
      <pc:sldChg chg="delSp modSp add del mod">
        <pc:chgData name="Andres Baumeler" userId="e4d59b8727ff13c8" providerId="LiveId" clId="{1D8DF5EF-E403-0140-9E71-0617F11A0811}" dt="2023-06-18T12:16:48.997" v="2613" actId="2696"/>
        <pc:sldMkLst>
          <pc:docMk/>
          <pc:sldMk cId="2762641206" sldId="278"/>
        </pc:sldMkLst>
        <pc:spChg chg="del">
          <ac:chgData name="Andres Baumeler" userId="e4d59b8727ff13c8" providerId="LiveId" clId="{1D8DF5EF-E403-0140-9E71-0617F11A0811}" dt="2023-06-18T12:16:44.757" v="2610" actId="478"/>
          <ac:spMkLst>
            <pc:docMk/>
            <pc:sldMk cId="2762641206" sldId="278"/>
            <ac:spMk id="8" creationId="{14EDD000-D85E-99F2-BEE4-AA48DA0725A9}"/>
          </ac:spMkLst>
        </pc:spChg>
        <pc:spChg chg="del mod">
          <ac:chgData name="Andres Baumeler" userId="e4d59b8727ff13c8" providerId="LiveId" clId="{1D8DF5EF-E403-0140-9E71-0617F11A0811}" dt="2023-06-18T12:16:47.063" v="2612" actId="478"/>
          <ac:spMkLst>
            <pc:docMk/>
            <pc:sldMk cId="2762641206" sldId="278"/>
            <ac:spMk id="9" creationId="{780911E1-2370-A2A7-A586-9B532ED2EE7B}"/>
          </ac:spMkLst>
        </pc:spChg>
        <pc:spChg chg="del mod">
          <ac:chgData name="Andres Baumeler" userId="e4d59b8727ff13c8" providerId="LiveId" clId="{1D8DF5EF-E403-0140-9E71-0617F11A0811}" dt="2023-06-18T12:16:43.460" v="2609" actId="478"/>
          <ac:spMkLst>
            <pc:docMk/>
            <pc:sldMk cId="2762641206" sldId="278"/>
            <ac:spMk id="13" creationId="{BB48180C-3EB6-3426-AC5D-EB14604050A7}"/>
          </ac:spMkLst>
        </pc:spChg>
      </pc:sldChg>
      <pc:sldChg chg="addSp delSp add del setBg delDesignElem">
        <pc:chgData name="Andres Baumeler" userId="e4d59b8727ff13c8" providerId="LiveId" clId="{1D8DF5EF-E403-0140-9E71-0617F11A0811}" dt="2023-06-18T12:16:38.179" v="2606"/>
        <pc:sldMkLst>
          <pc:docMk/>
          <pc:sldMk cId="4175366737" sldId="278"/>
        </pc:sldMkLst>
        <pc:spChg chg="add del">
          <ac:chgData name="Andres Baumeler" userId="e4d59b8727ff13c8" providerId="LiveId" clId="{1D8DF5EF-E403-0140-9E71-0617F11A0811}" dt="2023-06-18T12:16:38.179" v="2606"/>
          <ac:spMkLst>
            <pc:docMk/>
            <pc:sldMk cId="4175366737" sldId="278"/>
            <ac:spMk id="14" creationId="{40851669-7281-49C2-8BF0-67BA70EC1AC7}"/>
          </ac:spMkLst>
        </pc:spChg>
        <pc:spChg chg="add del">
          <ac:chgData name="Andres Baumeler" userId="e4d59b8727ff13c8" providerId="LiveId" clId="{1D8DF5EF-E403-0140-9E71-0617F11A0811}" dt="2023-06-18T12:16:38.179" v="2606"/>
          <ac:spMkLst>
            <pc:docMk/>
            <pc:sldMk cId="4175366737" sldId="278"/>
            <ac:spMk id="15" creationId="{16992B13-74C4-4370-93C5-F5403D944D8E}"/>
          </ac:spMkLst>
        </pc:spChg>
        <pc:spChg chg="add del">
          <ac:chgData name="Andres Baumeler" userId="e4d59b8727ff13c8" providerId="LiveId" clId="{1D8DF5EF-E403-0140-9E71-0617F11A0811}" dt="2023-06-18T12:16:38.179" v="2606"/>
          <ac:spMkLst>
            <pc:docMk/>
            <pc:sldMk cId="4175366737" sldId="278"/>
            <ac:spMk id="16" creationId="{A3AE1F77-1EC8-47BA-A381-B6618A2FCD65}"/>
          </ac:spMkLst>
        </pc:spChg>
      </pc:sldChg>
      <pc:sldChg chg="addSp delSp modSp add mod delAnim modAnim">
        <pc:chgData name="Andres Baumeler" userId="e4d59b8727ff13c8" providerId="LiveId" clId="{1D8DF5EF-E403-0140-9E71-0617F11A0811}" dt="2023-06-18T13:03:25.154" v="2638" actId="1076"/>
        <pc:sldMkLst>
          <pc:docMk/>
          <pc:sldMk cId="4266578616" sldId="278"/>
        </pc:sldMkLst>
        <pc:spChg chg="add del mod">
          <ac:chgData name="Andres Baumeler" userId="e4d59b8727ff13c8" providerId="LiveId" clId="{1D8DF5EF-E403-0140-9E71-0617F11A0811}" dt="2023-06-18T13:03:04.460" v="2628"/>
          <ac:spMkLst>
            <pc:docMk/>
            <pc:sldMk cId="4266578616" sldId="278"/>
            <ac:spMk id="4" creationId="{4E6AF885-7D32-FDB6-7747-767422ED4E00}"/>
          </ac:spMkLst>
        </pc:spChg>
        <pc:spChg chg="del">
          <ac:chgData name="Andres Baumeler" userId="e4d59b8727ff13c8" providerId="LiveId" clId="{1D8DF5EF-E403-0140-9E71-0617F11A0811}" dt="2023-06-18T13:03:08.916" v="2630" actId="478"/>
          <ac:spMkLst>
            <pc:docMk/>
            <pc:sldMk cId="4266578616" sldId="278"/>
            <ac:spMk id="8" creationId="{14EDD000-D85E-99F2-BEE4-AA48DA0725A9}"/>
          </ac:spMkLst>
        </pc:spChg>
        <pc:spChg chg="del mod">
          <ac:chgData name="Andres Baumeler" userId="e4d59b8727ff13c8" providerId="LiveId" clId="{1D8DF5EF-E403-0140-9E71-0617F11A0811}" dt="2023-06-18T13:03:10.923" v="2632" actId="478"/>
          <ac:spMkLst>
            <pc:docMk/>
            <pc:sldMk cId="4266578616" sldId="278"/>
            <ac:spMk id="9" creationId="{780911E1-2370-A2A7-A586-9B532ED2EE7B}"/>
          </ac:spMkLst>
        </pc:spChg>
        <pc:spChg chg="del">
          <ac:chgData name="Andres Baumeler" userId="e4d59b8727ff13c8" providerId="LiveId" clId="{1D8DF5EF-E403-0140-9E71-0617F11A0811}" dt="2023-06-18T13:03:07.569" v="2629" actId="478"/>
          <ac:spMkLst>
            <pc:docMk/>
            <pc:sldMk cId="4266578616" sldId="278"/>
            <ac:spMk id="13" creationId="{BB48180C-3EB6-3426-AC5D-EB14604050A7}"/>
          </ac:spMkLst>
        </pc:spChg>
        <pc:picChg chg="add mod">
          <ac:chgData name="Andres Baumeler" userId="e4d59b8727ff13c8" providerId="LiveId" clId="{1D8DF5EF-E403-0140-9E71-0617F11A0811}" dt="2023-06-18T13:03:25.154" v="2638" actId="1076"/>
          <ac:picMkLst>
            <pc:docMk/>
            <pc:sldMk cId="4266578616" sldId="278"/>
            <ac:picMk id="5" creationId="{6386BCD9-E94E-5891-0BFA-BA93C027AED9}"/>
          </ac:picMkLst>
        </pc:picChg>
        <pc:picChg chg="del">
          <ac:chgData name="Andres Baumeler" userId="e4d59b8727ff13c8" providerId="LiveId" clId="{1D8DF5EF-E403-0140-9E71-0617F11A0811}" dt="2023-06-18T13:02:47.919" v="2627" actId="478"/>
          <ac:picMkLst>
            <pc:docMk/>
            <pc:sldMk cId="4266578616" sldId="278"/>
            <ac:picMk id="6" creationId="{EA24C905-8E46-93D1-3BF3-A6F4C9F45987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334D819-9F07-4261-B09B-9E467E5D9002}" type="datetimeFigureOut">
              <a:rPr lang="en-US" smtClean="0"/>
              <a:pPr/>
              <a:t>6/18/23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71766878-3199-4EAB-94E7-2D6D11070E1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7172954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6/18/23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41977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6/18/23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74674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6/18/23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16090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9334D819-9F07-4261-B09B-9E467E5D9002}" type="datetimeFigureOut">
              <a:rPr lang="en-US" smtClean="0"/>
              <a:pPr/>
              <a:t>6/18/23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71766878-3199-4EAB-94E7-2D6D11070E14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29172976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6/18/23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093565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6/18/23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924929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6/18/23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62568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6/18/23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93340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9334D819-9F07-4261-B09B-9E467E5D9002}" type="datetimeFigureOut">
              <a:rPr lang="en-US" smtClean="0"/>
              <a:t>6/18/23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4876813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9334D819-9F07-4261-B09B-9E467E5D9002}" type="datetimeFigureOut">
              <a:rPr lang="en-US" smtClean="0"/>
              <a:t>6/18/23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50353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334D819-9F07-4261-B09B-9E467E5D9002}" type="datetimeFigureOut">
              <a:rPr lang="en-US" smtClean="0"/>
              <a:pPr/>
              <a:t>6/18/23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71766878-3199-4EAB-94E7-2D6D11070E1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8535147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22B57C-0209-179F-6509-5193F9DD13D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H" dirty="0"/>
              <a:t>RDF?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52EFE6-6B77-28E8-F5F0-A0805D94275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b="0" dirty="0" err="1"/>
              <a:t>Entwicklung</a:t>
            </a:r>
            <a:r>
              <a:rPr lang="en-GB" b="0" dirty="0"/>
              <a:t> Python Script </a:t>
            </a:r>
            <a:r>
              <a:rPr lang="en-GB" b="0" dirty="0" err="1"/>
              <a:t>zum</a:t>
            </a:r>
            <a:r>
              <a:rPr lang="en-GB" b="0" dirty="0"/>
              <a:t> </a:t>
            </a:r>
            <a:r>
              <a:rPr lang="en-GB" b="0" dirty="0" err="1"/>
              <a:t>Prüfen</a:t>
            </a:r>
            <a:endParaRPr lang="en-GB" b="0" dirty="0"/>
          </a:p>
          <a:p>
            <a:r>
              <a:rPr lang="en-GB" b="0" dirty="0"/>
              <a:t>und </a:t>
            </a:r>
            <a:r>
              <a:rPr lang="en-GB" b="0" dirty="0" err="1"/>
              <a:t>Korrigieren</a:t>
            </a:r>
            <a:r>
              <a:rPr lang="en-GB" b="0" dirty="0"/>
              <a:t> von RDF Files</a:t>
            </a:r>
            <a:endParaRPr lang="en-CH" b="0" dirty="0"/>
          </a:p>
        </p:txBody>
      </p:sp>
    </p:spTree>
    <p:extLst>
      <p:ext uri="{BB962C8B-B14F-4D97-AF65-F5344CB8AC3E}">
        <p14:creationId xmlns:p14="http://schemas.microsoft.com/office/powerpoint/2010/main" val="10806263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0851669-7281-49C2-8BF0-67BA70EC1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4886B8-B9B8-9796-7C32-39A73C86A1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382385"/>
            <a:ext cx="8534399" cy="693989"/>
          </a:xfrm>
        </p:spPr>
        <p:txBody>
          <a:bodyPr anchor="b">
            <a:normAutofit fontScale="90000"/>
          </a:bodyPr>
          <a:lstStyle/>
          <a:p>
            <a:pPr algn="ctr"/>
            <a:r>
              <a:rPr lang="en-CH" sz="4400" dirty="0"/>
              <a:t>LösUNG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6992B13-74C4-4370-93C5-F5403D944D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" y="0"/>
            <a:ext cx="2275119" cy="6858000"/>
          </a:xfrm>
          <a:custGeom>
            <a:avLst/>
            <a:gdLst>
              <a:gd name="connsiteX0" fmla="*/ 0 w 2275119"/>
              <a:gd name="connsiteY0" fmla="*/ 0 h 6858000"/>
              <a:gd name="connsiteX1" fmla="*/ 1389294 w 2275119"/>
              <a:gd name="connsiteY1" fmla="*/ 0 h 6858000"/>
              <a:gd name="connsiteX2" fmla="*/ 1556068 w 2275119"/>
              <a:gd name="connsiteY2" fmla="*/ 0 h 6858000"/>
              <a:gd name="connsiteX3" fmla="*/ 2098907 w 2275119"/>
              <a:gd name="connsiteY3" fmla="*/ 0 h 6858000"/>
              <a:gd name="connsiteX4" fmla="*/ 2100494 w 2275119"/>
              <a:gd name="connsiteY4" fmla="*/ 68263 h 6858000"/>
              <a:gd name="connsiteX5" fmla="*/ 2108432 w 2275119"/>
              <a:gd name="connsiteY5" fmla="*/ 128588 h 6858000"/>
              <a:gd name="connsiteX6" fmla="*/ 2119544 w 2275119"/>
              <a:gd name="connsiteY6" fmla="*/ 180975 h 6858000"/>
              <a:gd name="connsiteX7" fmla="*/ 2133832 w 2275119"/>
              <a:gd name="connsiteY7" fmla="*/ 227013 h 6858000"/>
              <a:gd name="connsiteX8" fmla="*/ 2149707 w 2275119"/>
              <a:gd name="connsiteY8" fmla="*/ 268288 h 6858000"/>
              <a:gd name="connsiteX9" fmla="*/ 2168757 w 2275119"/>
              <a:gd name="connsiteY9" fmla="*/ 304800 h 6858000"/>
              <a:gd name="connsiteX10" fmla="*/ 2187807 w 2275119"/>
              <a:gd name="connsiteY10" fmla="*/ 342900 h 6858000"/>
              <a:gd name="connsiteX11" fmla="*/ 2206857 w 2275119"/>
              <a:gd name="connsiteY11" fmla="*/ 381000 h 6858000"/>
              <a:gd name="connsiteX12" fmla="*/ 2222732 w 2275119"/>
              <a:gd name="connsiteY12" fmla="*/ 417513 h 6858000"/>
              <a:gd name="connsiteX13" fmla="*/ 2238607 w 2275119"/>
              <a:gd name="connsiteY13" fmla="*/ 458788 h 6858000"/>
              <a:gd name="connsiteX14" fmla="*/ 2254482 w 2275119"/>
              <a:gd name="connsiteY14" fmla="*/ 504825 h 6858000"/>
              <a:gd name="connsiteX15" fmla="*/ 2265594 w 2275119"/>
              <a:gd name="connsiteY15" fmla="*/ 557213 h 6858000"/>
              <a:gd name="connsiteX16" fmla="*/ 2271944 w 2275119"/>
              <a:gd name="connsiteY16" fmla="*/ 617538 h 6858000"/>
              <a:gd name="connsiteX17" fmla="*/ 2275119 w 2275119"/>
              <a:gd name="connsiteY17" fmla="*/ 685800 h 6858000"/>
              <a:gd name="connsiteX18" fmla="*/ 2271944 w 2275119"/>
              <a:gd name="connsiteY18" fmla="*/ 754063 h 6858000"/>
              <a:gd name="connsiteX19" fmla="*/ 2265594 w 2275119"/>
              <a:gd name="connsiteY19" fmla="*/ 814388 h 6858000"/>
              <a:gd name="connsiteX20" fmla="*/ 2254482 w 2275119"/>
              <a:gd name="connsiteY20" fmla="*/ 866775 h 6858000"/>
              <a:gd name="connsiteX21" fmla="*/ 2238607 w 2275119"/>
              <a:gd name="connsiteY21" fmla="*/ 912813 h 6858000"/>
              <a:gd name="connsiteX22" fmla="*/ 2222732 w 2275119"/>
              <a:gd name="connsiteY22" fmla="*/ 954088 h 6858000"/>
              <a:gd name="connsiteX23" fmla="*/ 2206857 w 2275119"/>
              <a:gd name="connsiteY23" fmla="*/ 990600 h 6858000"/>
              <a:gd name="connsiteX24" fmla="*/ 2187807 w 2275119"/>
              <a:gd name="connsiteY24" fmla="*/ 1028700 h 6858000"/>
              <a:gd name="connsiteX25" fmla="*/ 2168757 w 2275119"/>
              <a:gd name="connsiteY25" fmla="*/ 1066800 h 6858000"/>
              <a:gd name="connsiteX26" fmla="*/ 2149707 w 2275119"/>
              <a:gd name="connsiteY26" fmla="*/ 1103313 h 6858000"/>
              <a:gd name="connsiteX27" fmla="*/ 2133832 w 2275119"/>
              <a:gd name="connsiteY27" fmla="*/ 1144588 h 6858000"/>
              <a:gd name="connsiteX28" fmla="*/ 2119544 w 2275119"/>
              <a:gd name="connsiteY28" fmla="*/ 1190625 h 6858000"/>
              <a:gd name="connsiteX29" fmla="*/ 2108432 w 2275119"/>
              <a:gd name="connsiteY29" fmla="*/ 1243013 h 6858000"/>
              <a:gd name="connsiteX30" fmla="*/ 2100494 w 2275119"/>
              <a:gd name="connsiteY30" fmla="*/ 1303338 h 6858000"/>
              <a:gd name="connsiteX31" fmla="*/ 2098907 w 2275119"/>
              <a:gd name="connsiteY31" fmla="*/ 1371600 h 6858000"/>
              <a:gd name="connsiteX32" fmla="*/ 2100494 w 2275119"/>
              <a:gd name="connsiteY32" fmla="*/ 1439863 h 6858000"/>
              <a:gd name="connsiteX33" fmla="*/ 2108432 w 2275119"/>
              <a:gd name="connsiteY33" fmla="*/ 1500188 h 6858000"/>
              <a:gd name="connsiteX34" fmla="*/ 2119544 w 2275119"/>
              <a:gd name="connsiteY34" fmla="*/ 1552575 h 6858000"/>
              <a:gd name="connsiteX35" fmla="*/ 2133832 w 2275119"/>
              <a:gd name="connsiteY35" fmla="*/ 1598613 h 6858000"/>
              <a:gd name="connsiteX36" fmla="*/ 2149707 w 2275119"/>
              <a:gd name="connsiteY36" fmla="*/ 1639888 h 6858000"/>
              <a:gd name="connsiteX37" fmla="*/ 2168757 w 2275119"/>
              <a:gd name="connsiteY37" fmla="*/ 1676400 h 6858000"/>
              <a:gd name="connsiteX38" fmla="*/ 2187807 w 2275119"/>
              <a:gd name="connsiteY38" fmla="*/ 1714500 h 6858000"/>
              <a:gd name="connsiteX39" fmla="*/ 2206857 w 2275119"/>
              <a:gd name="connsiteY39" fmla="*/ 1752600 h 6858000"/>
              <a:gd name="connsiteX40" fmla="*/ 2222732 w 2275119"/>
              <a:gd name="connsiteY40" fmla="*/ 1789113 h 6858000"/>
              <a:gd name="connsiteX41" fmla="*/ 2238607 w 2275119"/>
              <a:gd name="connsiteY41" fmla="*/ 1830388 h 6858000"/>
              <a:gd name="connsiteX42" fmla="*/ 2254482 w 2275119"/>
              <a:gd name="connsiteY42" fmla="*/ 1876425 h 6858000"/>
              <a:gd name="connsiteX43" fmla="*/ 2265594 w 2275119"/>
              <a:gd name="connsiteY43" fmla="*/ 1928813 h 6858000"/>
              <a:gd name="connsiteX44" fmla="*/ 2271944 w 2275119"/>
              <a:gd name="connsiteY44" fmla="*/ 1989138 h 6858000"/>
              <a:gd name="connsiteX45" fmla="*/ 2275119 w 2275119"/>
              <a:gd name="connsiteY45" fmla="*/ 2057400 h 6858000"/>
              <a:gd name="connsiteX46" fmla="*/ 2271944 w 2275119"/>
              <a:gd name="connsiteY46" fmla="*/ 2125663 h 6858000"/>
              <a:gd name="connsiteX47" fmla="*/ 2265594 w 2275119"/>
              <a:gd name="connsiteY47" fmla="*/ 2185988 h 6858000"/>
              <a:gd name="connsiteX48" fmla="*/ 2254482 w 2275119"/>
              <a:gd name="connsiteY48" fmla="*/ 2238375 h 6858000"/>
              <a:gd name="connsiteX49" fmla="*/ 2238607 w 2275119"/>
              <a:gd name="connsiteY49" fmla="*/ 2284413 h 6858000"/>
              <a:gd name="connsiteX50" fmla="*/ 2222732 w 2275119"/>
              <a:gd name="connsiteY50" fmla="*/ 2325688 h 6858000"/>
              <a:gd name="connsiteX51" fmla="*/ 2206857 w 2275119"/>
              <a:gd name="connsiteY51" fmla="*/ 2362200 h 6858000"/>
              <a:gd name="connsiteX52" fmla="*/ 2187807 w 2275119"/>
              <a:gd name="connsiteY52" fmla="*/ 2400300 h 6858000"/>
              <a:gd name="connsiteX53" fmla="*/ 2168757 w 2275119"/>
              <a:gd name="connsiteY53" fmla="*/ 2438400 h 6858000"/>
              <a:gd name="connsiteX54" fmla="*/ 2149707 w 2275119"/>
              <a:gd name="connsiteY54" fmla="*/ 2474913 h 6858000"/>
              <a:gd name="connsiteX55" fmla="*/ 2133832 w 2275119"/>
              <a:gd name="connsiteY55" fmla="*/ 2516188 h 6858000"/>
              <a:gd name="connsiteX56" fmla="*/ 2119544 w 2275119"/>
              <a:gd name="connsiteY56" fmla="*/ 2562225 h 6858000"/>
              <a:gd name="connsiteX57" fmla="*/ 2108432 w 2275119"/>
              <a:gd name="connsiteY57" fmla="*/ 2614613 h 6858000"/>
              <a:gd name="connsiteX58" fmla="*/ 2100494 w 2275119"/>
              <a:gd name="connsiteY58" fmla="*/ 2674938 h 6858000"/>
              <a:gd name="connsiteX59" fmla="*/ 2098907 w 2275119"/>
              <a:gd name="connsiteY59" fmla="*/ 2743200 h 6858000"/>
              <a:gd name="connsiteX60" fmla="*/ 2100494 w 2275119"/>
              <a:gd name="connsiteY60" fmla="*/ 2811463 h 6858000"/>
              <a:gd name="connsiteX61" fmla="*/ 2108432 w 2275119"/>
              <a:gd name="connsiteY61" fmla="*/ 2871788 h 6858000"/>
              <a:gd name="connsiteX62" fmla="*/ 2119544 w 2275119"/>
              <a:gd name="connsiteY62" fmla="*/ 2924175 h 6858000"/>
              <a:gd name="connsiteX63" fmla="*/ 2133832 w 2275119"/>
              <a:gd name="connsiteY63" fmla="*/ 2970213 h 6858000"/>
              <a:gd name="connsiteX64" fmla="*/ 2149707 w 2275119"/>
              <a:gd name="connsiteY64" fmla="*/ 3011488 h 6858000"/>
              <a:gd name="connsiteX65" fmla="*/ 2168757 w 2275119"/>
              <a:gd name="connsiteY65" fmla="*/ 3048000 h 6858000"/>
              <a:gd name="connsiteX66" fmla="*/ 2187807 w 2275119"/>
              <a:gd name="connsiteY66" fmla="*/ 3086100 h 6858000"/>
              <a:gd name="connsiteX67" fmla="*/ 2206857 w 2275119"/>
              <a:gd name="connsiteY67" fmla="*/ 3124200 h 6858000"/>
              <a:gd name="connsiteX68" fmla="*/ 2222732 w 2275119"/>
              <a:gd name="connsiteY68" fmla="*/ 3160713 h 6858000"/>
              <a:gd name="connsiteX69" fmla="*/ 2238607 w 2275119"/>
              <a:gd name="connsiteY69" fmla="*/ 3201988 h 6858000"/>
              <a:gd name="connsiteX70" fmla="*/ 2254482 w 2275119"/>
              <a:gd name="connsiteY70" fmla="*/ 3248025 h 6858000"/>
              <a:gd name="connsiteX71" fmla="*/ 2265594 w 2275119"/>
              <a:gd name="connsiteY71" fmla="*/ 3300413 h 6858000"/>
              <a:gd name="connsiteX72" fmla="*/ 2271944 w 2275119"/>
              <a:gd name="connsiteY72" fmla="*/ 3360738 h 6858000"/>
              <a:gd name="connsiteX73" fmla="*/ 2275119 w 2275119"/>
              <a:gd name="connsiteY73" fmla="*/ 3427413 h 6858000"/>
              <a:gd name="connsiteX74" fmla="*/ 2271944 w 2275119"/>
              <a:gd name="connsiteY74" fmla="*/ 3497263 h 6858000"/>
              <a:gd name="connsiteX75" fmla="*/ 2265594 w 2275119"/>
              <a:gd name="connsiteY75" fmla="*/ 3557588 h 6858000"/>
              <a:gd name="connsiteX76" fmla="*/ 2254482 w 2275119"/>
              <a:gd name="connsiteY76" fmla="*/ 3609975 h 6858000"/>
              <a:gd name="connsiteX77" fmla="*/ 2238607 w 2275119"/>
              <a:gd name="connsiteY77" fmla="*/ 3656013 h 6858000"/>
              <a:gd name="connsiteX78" fmla="*/ 2222732 w 2275119"/>
              <a:gd name="connsiteY78" fmla="*/ 3697288 h 6858000"/>
              <a:gd name="connsiteX79" fmla="*/ 2206857 w 2275119"/>
              <a:gd name="connsiteY79" fmla="*/ 3733800 h 6858000"/>
              <a:gd name="connsiteX80" fmla="*/ 2187807 w 2275119"/>
              <a:gd name="connsiteY80" fmla="*/ 3771900 h 6858000"/>
              <a:gd name="connsiteX81" fmla="*/ 2168757 w 2275119"/>
              <a:gd name="connsiteY81" fmla="*/ 3810000 h 6858000"/>
              <a:gd name="connsiteX82" fmla="*/ 2149707 w 2275119"/>
              <a:gd name="connsiteY82" fmla="*/ 3846513 h 6858000"/>
              <a:gd name="connsiteX83" fmla="*/ 2133832 w 2275119"/>
              <a:gd name="connsiteY83" fmla="*/ 3887788 h 6858000"/>
              <a:gd name="connsiteX84" fmla="*/ 2119544 w 2275119"/>
              <a:gd name="connsiteY84" fmla="*/ 3933825 h 6858000"/>
              <a:gd name="connsiteX85" fmla="*/ 2108432 w 2275119"/>
              <a:gd name="connsiteY85" fmla="*/ 3986213 h 6858000"/>
              <a:gd name="connsiteX86" fmla="*/ 2100494 w 2275119"/>
              <a:gd name="connsiteY86" fmla="*/ 4046538 h 6858000"/>
              <a:gd name="connsiteX87" fmla="*/ 2098907 w 2275119"/>
              <a:gd name="connsiteY87" fmla="*/ 4114800 h 6858000"/>
              <a:gd name="connsiteX88" fmla="*/ 2100494 w 2275119"/>
              <a:gd name="connsiteY88" fmla="*/ 4183063 h 6858000"/>
              <a:gd name="connsiteX89" fmla="*/ 2108432 w 2275119"/>
              <a:gd name="connsiteY89" fmla="*/ 4243388 h 6858000"/>
              <a:gd name="connsiteX90" fmla="*/ 2119544 w 2275119"/>
              <a:gd name="connsiteY90" fmla="*/ 4295775 h 6858000"/>
              <a:gd name="connsiteX91" fmla="*/ 2133832 w 2275119"/>
              <a:gd name="connsiteY91" fmla="*/ 4341813 h 6858000"/>
              <a:gd name="connsiteX92" fmla="*/ 2149707 w 2275119"/>
              <a:gd name="connsiteY92" fmla="*/ 4383088 h 6858000"/>
              <a:gd name="connsiteX93" fmla="*/ 2168757 w 2275119"/>
              <a:gd name="connsiteY93" fmla="*/ 4419600 h 6858000"/>
              <a:gd name="connsiteX94" fmla="*/ 2206857 w 2275119"/>
              <a:gd name="connsiteY94" fmla="*/ 4495800 h 6858000"/>
              <a:gd name="connsiteX95" fmla="*/ 2222732 w 2275119"/>
              <a:gd name="connsiteY95" fmla="*/ 4532313 h 6858000"/>
              <a:gd name="connsiteX96" fmla="*/ 2238607 w 2275119"/>
              <a:gd name="connsiteY96" fmla="*/ 4573588 h 6858000"/>
              <a:gd name="connsiteX97" fmla="*/ 2254482 w 2275119"/>
              <a:gd name="connsiteY97" fmla="*/ 4619625 h 6858000"/>
              <a:gd name="connsiteX98" fmla="*/ 2265594 w 2275119"/>
              <a:gd name="connsiteY98" fmla="*/ 4672013 h 6858000"/>
              <a:gd name="connsiteX99" fmla="*/ 2271944 w 2275119"/>
              <a:gd name="connsiteY99" fmla="*/ 4732338 h 6858000"/>
              <a:gd name="connsiteX100" fmla="*/ 2275119 w 2275119"/>
              <a:gd name="connsiteY100" fmla="*/ 4800600 h 6858000"/>
              <a:gd name="connsiteX101" fmla="*/ 2271944 w 2275119"/>
              <a:gd name="connsiteY101" fmla="*/ 4868863 h 6858000"/>
              <a:gd name="connsiteX102" fmla="*/ 2265594 w 2275119"/>
              <a:gd name="connsiteY102" fmla="*/ 4929188 h 6858000"/>
              <a:gd name="connsiteX103" fmla="*/ 2254482 w 2275119"/>
              <a:gd name="connsiteY103" fmla="*/ 4981575 h 6858000"/>
              <a:gd name="connsiteX104" fmla="*/ 2238607 w 2275119"/>
              <a:gd name="connsiteY104" fmla="*/ 5027613 h 6858000"/>
              <a:gd name="connsiteX105" fmla="*/ 2222732 w 2275119"/>
              <a:gd name="connsiteY105" fmla="*/ 5068888 h 6858000"/>
              <a:gd name="connsiteX106" fmla="*/ 2206857 w 2275119"/>
              <a:gd name="connsiteY106" fmla="*/ 5105400 h 6858000"/>
              <a:gd name="connsiteX107" fmla="*/ 2187807 w 2275119"/>
              <a:gd name="connsiteY107" fmla="*/ 5143500 h 6858000"/>
              <a:gd name="connsiteX108" fmla="*/ 2168757 w 2275119"/>
              <a:gd name="connsiteY108" fmla="*/ 5181600 h 6858000"/>
              <a:gd name="connsiteX109" fmla="*/ 2149707 w 2275119"/>
              <a:gd name="connsiteY109" fmla="*/ 5218113 h 6858000"/>
              <a:gd name="connsiteX110" fmla="*/ 2133832 w 2275119"/>
              <a:gd name="connsiteY110" fmla="*/ 5259388 h 6858000"/>
              <a:gd name="connsiteX111" fmla="*/ 2119544 w 2275119"/>
              <a:gd name="connsiteY111" fmla="*/ 5305425 h 6858000"/>
              <a:gd name="connsiteX112" fmla="*/ 2108432 w 2275119"/>
              <a:gd name="connsiteY112" fmla="*/ 5357813 h 6858000"/>
              <a:gd name="connsiteX113" fmla="*/ 2100494 w 2275119"/>
              <a:gd name="connsiteY113" fmla="*/ 5418138 h 6858000"/>
              <a:gd name="connsiteX114" fmla="*/ 2098907 w 2275119"/>
              <a:gd name="connsiteY114" fmla="*/ 5486400 h 6858000"/>
              <a:gd name="connsiteX115" fmla="*/ 2100494 w 2275119"/>
              <a:gd name="connsiteY115" fmla="*/ 5554663 h 6858000"/>
              <a:gd name="connsiteX116" fmla="*/ 2108432 w 2275119"/>
              <a:gd name="connsiteY116" fmla="*/ 5614988 h 6858000"/>
              <a:gd name="connsiteX117" fmla="*/ 2119544 w 2275119"/>
              <a:gd name="connsiteY117" fmla="*/ 5667375 h 6858000"/>
              <a:gd name="connsiteX118" fmla="*/ 2133832 w 2275119"/>
              <a:gd name="connsiteY118" fmla="*/ 5713413 h 6858000"/>
              <a:gd name="connsiteX119" fmla="*/ 2149707 w 2275119"/>
              <a:gd name="connsiteY119" fmla="*/ 5754688 h 6858000"/>
              <a:gd name="connsiteX120" fmla="*/ 2168757 w 2275119"/>
              <a:gd name="connsiteY120" fmla="*/ 5791200 h 6858000"/>
              <a:gd name="connsiteX121" fmla="*/ 2187807 w 2275119"/>
              <a:gd name="connsiteY121" fmla="*/ 5829300 h 6858000"/>
              <a:gd name="connsiteX122" fmla="*/ 2206857 w 2275119"/>
              <a:gd name="connsiteY122" fmla="*/ 5867400 h 6858000"/>
              <a:gd name="connsiteX123" fmla="*/ 2222732 w 2275119"/>
              <a:gd name="connsiteY123" fmla="*/ 5903913 h 6858000"/>
              <a:gd name="connsiteX124" fmla="*/ 2238607 w 2275119"/>
              <a:gd name="connsiteY124" fmla="*/ 5945188 h 6858000"/>
              <a:gd name="connsiteX125" fmla="*/ 2254482 w 2275119"/>
              <a:gd name="connsiteY125" fmla="*/ 5991225 h 6858000"/>
              <a:gd name="connsiteX126" fmla="*/ 2265594 w 2275119"/>
              <a:gd name="connsiteY126" fmla="*/ 6043613 h 6858000"/>
              <a:gd name="connsiteX127" fmla="*/ 2271944 w 2275119"/>
              <a:gd name="connsiteY127" fmla="*/ 6103938 h 6858000"/>
              <a:gd name="connsiteX128" fmla="*/ 2275119 w 2275119"/>
              <a:gd name="connsiteY128" fmla="*/ 6172200 h 6858000"/>
              <a:gd name="connsiteX129" fmla="*/ 2271944 w 2275119"/>
              <a:gd name="connsiteY129" fmla="*/ 6240463 h 6858000"/>
              <a:gd name="connsiteX130" fmla="*/ 2265594 w 2275119"/>
              <a:gd name="connsiteY130" fmla="*/ 6300788 h 6858000"/>
              <a:gd name="connsiteX131" fmla="*/ 2254482 w 2275119"/>
              <a:gd name="connsiteY131" fmla="*/ 6353175 h 6858000"/>
              <a:gd name="connsiteX132" fmla="*/ 2238607 w 2275119"/>
              <a:gd name="connsiteY132" fmla="*/ 6399213 h 6858000"/>
              <a:gd name="connsiteX133" fmla="*/ 2222732 w 2275119"/>
              <a:gd name="connsiteY133" fmla="*/ 6440488 h 6858000"/>
              <a:gd name="connsiteX134" fmla="*/ 2206857 w 2275119"/>
              <a:gd name="connsiteY134" fmla="*/ 6477000 h 6858000"/>
              <a:gd name="connsiteX135" fmla="*/ 2187807 w 2275119"/>
              <a:gd name="connsiteY135" fmla="*/ 6515100 h 6858000"/>
              <a:gd name="connsiteX136" fmla="*/ 2168757 w 2275119"/>
              <a:gd name="connsiteY136" fmla="*/ 6553200 h 6858000"/>
              <a:gd name="connsiteX137" fmla="*/ 2149707 w 2275119"/>
              <a:gd name="connsiteY137" fmla="*/ 6589713 h 6858000"/>
              <a:gd name="connsiteX138" fmla="*/ 2133832 w 2275119"/>
              <a:gd name="connsiteY138" fmla="*/ 6630988 h 6858000"/>
              <a:gd name="connsiteX139" fmla="*/ 2119544 w 2275119"/>
              <a:gd name="connsiteY139" fmla="*/ 6677025 h 6858000"/>
              <a:gd name="connsiteX140" fmla="*/ 2108432 w 2275119"/>
              <a:gd name="connsiteY140" fmla="*/ 6729413 h 6858000"/>
              <a:gd name="connsiteX141" fmla="*/ 2100494 w 2275119"/>
              <a:gd name="connsiteY141" fmla="*/ 6789738 h 6858000"/>
              <a:gd name="connsiteX142" fmla="*/ 2098907 w 2275119"/>
              <a:gd name="connsiteY142" fmla="*/ 6858000 h 6858000"/>
              <a:gd name="connsiteX143" fmla="*/ 1556068 w 2275119"/>
              <a:gd name="connsiteY143" fmla="*/ 6858000 h 6858000"/>
              <a:gd name="connsiteX144" fmla="*/ 1389294 w 2275119"/>
              <a:gd name="connsiteY144" fmla="*/ 6858000 h 6858000"/>
              <a:gd name="connsiteX145" fmla="*/ 0 w 2275119"/>
              <a:gd name="connsiteY14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</a:cxnLst>
            <a:rect l="l" t="t" r="r" b="b"/>
            <a:pathLst>
              <a:path w="2275119" h="6858000">
                <a:moveTo>
                  <a:pt x="0" y="0"/>
                </a:moveTo>
                <a:lnTo>
                  <a:pt x="1389294" y="0"/>
                </a:lnTo>
                <a:lnTo>
                  <a:pt x="1556068" y="0"/>
                </a:lnTo>
                <a:lnTo>
                  <a:pt x="2098907" y="0"/>
                </a:lnTo>
                <a:lnTo>
                  <a:pt x="2100494" y="68263"/>
                </a:lnTo>
                <a:lnTo>
                  <a:pt x="2108432" y="128588"/>
                </a:lnTo>
                <a:lnTo>
                  <a:pt x="2119544" y="180975"/>
                </a:lnTo>
                <a:lnTo>
                  <a:pt x="2133832" y="227013"/>
                </a:lnTo>
                <a:lnTo>
                  <a:pt x="2149707" y="268288"/>
                </a:lnTo>
                <a:lnTo>
                  <a:pt x="2168757" y="304800"/>
                </a:lnTo>
                <a:lnTo>
                  <a:pt x="2187807" y="342900"/>
                </a:lnTo>
                <a:lnTo>
                  <a:pt x="2206857" y="381000"/>
                </a:lnTo>
                <a:lnTo>
                  <a:pt x="2222732" y="417513"/>
                </a:lnTo>
                <a:lnTo>
                  <a:pt x="2238607" y="458788"/>
                </a:lnTo>
                <a:lnTo>
                  <a:pt x="2254482" y="504825"/>
                </a:lnTo>
                <a:lnTo>
                  <a:pt x="2265594" y="557213"/>
                </a:lnTo>
                <a:lnTo>
                  <a:pt x="2271944" y="617538"/>
                </a:lnTo>
                <a:lnTo>
                  <a:pt x="2275119" y="685800"/>
                </a:lnTo>
                <a:lnTo>
                  <a:pt x="2271944" y="754063"/>
                </a:lnTo>
                <a:lnTo>
                  <a:pt x="2265594" y="814388"/>
                </a:lnTo>
                <a:lnTo>
                  <a:pt x="2254482" y="866775"/>
                </a:lnTo>
                <a:lnTo>
                  <a:pt x="2238607" y="912813"/>
                </a:lnTo>
                <a:lnTo>
                  <a:pt x="2222732" y="954088"/>
                </a:lnTo>
                <a:lnTo>
                  <a:pt x="2206857" y="990600"/>
                </a:lnTo>
                <a:lnTo>
                  <a:pt x="2187807" y="1028700"/>
                </a:lnTo>
                <a:lnTo>
                  <a:pt x="2168757" y="1066800"/>
                </a:lnTo>
                <a:lnTo>
                  <a:pt x="2149707" y="1103313"/>
                </a:lnTo>
                <a:lnTo>
                  <a:pt x="2133832" y="1144588"/>
                </a:lnTo>
                <a:lnTo>
                  <a:pt x="2119544" y="1190625"/>
                </a:lnTo>
                <a:lnTo>
                  <a:pt x="2108432" y="1243013"/>
                </a:lnTo>
                <a:lnTo>
                  <a:pt x="2100494" y="1303338"/>
                </a:lnTo>
                <a:lnTo>
                  <a:pt x="2098907" y="1371600"/>
                </a:lnTo>
                <a:lnTo>
                  <a:pt x="2100494" y="1439863"/>
                </a:lnTo>
                <a:lnTo>
                  <a:pt x="2108432" y="1500188"/>
                </a:lnTo>
                <a:lnTo>
                  <a:pt x="2119544" y="1552575"/>
                </a:lnTo>
                <a:lnTo>
                  <a:pt x="2133832" y="1598613"/>
                </a:lnTo>
                <a:lnTo>
                  <a:pt x="2149707" y="1639888"/>
                </a:lnTo>
                <a:lnTo>
                  <a:pt x="2168757" y="1676400"/>
                </a:lnTo>
                <a:lnTo>
                  <a:pt x="2187807" y="1714500"/>
                </a:lnTo>
                <a:lnTo>
                  <a:pt x="2206857" y="1752600"/>
                </a:lnTo>
                <a:lnTo>
                  <a:pt x="2222732" y="1789113"/>
                </a:lnTo>
                <a:lnTo>
                  <a:pt x="2238607" y="1830388"/>
                </a:lnTo>
                <a:lnTo>
                  <a:pt x="2254482" y="1876425"/>
                </a:lnTo>
                <a:lnTo>
                  <a:pt x="2265594" y="1928813"/>
                </a:lnTo>
                <a:lnTo>
                  <a:pt x="2271944" y="1989138"/>
                </a:lnTo>
                <a:lnTo>
                  <a:pt x="2275119" y="2057400"/>
                </a:lnTo>
                <a:lnTo>
                  <a:pt x="2271944" y="2125663"/>
                </a:lnTo>
                <a:lnTo>
                  <a:pt x="2265594" y="2185988"/>
                </a:lnTo>
                <a:lnTo>
                  <a:pt x="2254482" y="2238375"/>
                </a:lnTo>
                <a:lnTo>
                  <a:pt x="2238607" y="2284413"/>
                </a:lnTo>
                <a:lnTo>
                  <a:pt x="2222732" y="2325688"/>
                </a:lnTo>
                <a:lnTo>
                  <a:pt x="2206857" y="2362200"/>
                </a:lnTo>
                <a:lnTo>
                  <a:pt x="2187807" y="2400300"/>
                </a:lnTo>
                <a:lnTo>
                  <a:pt x="2168757" y="2438400"/>
                </a:lnTo>
                <a:lnTo>
                  <a:pt x="2149707" y="2474913"/>
                </a:lnTo>
                <a:lnTo>
                  <a:pt x="2133832" y="2516188"/>
                </a:lnTo>
                <a:lnTo>
                  <a:pt x="2119544" y="2562225"/>
                </a:lnTo>
                <a:lnTo>
                  <a:pt x="2108432" y="2614613"/>
                </a:lnTo>
                <a:lnTo>
                  <a:pt x="2100494" y="2674938"/>
                </a:lnTo>
                <a:lnTo>
                  <a:pt x="2098907" y="2743200"/>
                </a:lnTo>
                <a:lnTo>
                  <a:pt x="2100494" y="2811463"/>
                </a:lnTo>
                <a:lnTo>
                  <a:pt x="2108432" y="2871788"/>
                </a:lnTo>
                <a:lnTo>
                  <a:pt x="2119544" y="2924175"/>
                </a:lnTo>
                <a:lnTo>
                  <a:pt x="2133832" y="2970213"/>
                </a:lnTo>
                <a:lnTo>
                  <a:pt x="2149707" y="3011488"/>
                </a:lnTo>
                <a:lnTo>
                  <a:pt x="2168757" y="3048000"/>
                </a:lnTo>
                <a:lnTo>
                  <a:pt x="2187807" y="3086100"/>
                </a:lnTo>
                <a:lnTo>
                  <a:pt x="2206857" y="3124200"/>
                </a:lnTo>
                <a:lnTo>
                  <a:pt x="2222732" y="3160713"/>
                </a:lnTo>
                <a:lnTo>
                  <a:pt x="2238607" y="3201988"/>
                </a:lnTo>
                <a:lnTo>
                  <a:pt x="2254482" y="3248025"/>
                </a:lnTo>
                <a:lnTo>
                  <a:pt x="2265594" y="3300413"/>
                </a:lnTo>
                <a:lnTo>
                  <a:pt x="2271944" y="3360738"/>
                </a:lnTo>
                <a:lnTo>
                  <a:pt x="2275119" y="3427413"/>
                </a:lnTo>
                <a:lnTo>
                  <a:pt x="2271944" y="3497263"/>
                </a:lnTo>
                <a:lnTo>
                  <a:pt x="2265594" y="3557588"/>
                </a:lnTo>
                <a:lnTo>
                  <a:pt x="2254482" y="3609975"/>
                </a:lnTo>
                <a:lnTo>
                  <a:pt x="2238607" y="3656013"/>
                </a:lnTo>
                <a:lnTo>
                  <a:pt x="2222732" y="3697288"/>
                </a:lnTo>
                <a:lnTo>
                  <a:pt x="2206857" y="3733800"/>
                </a:lnTo>
                <a:lnTo>
                  <a:pt x="2187807" y="3771900"/>
                </a:lnTo>
                <a:lnTo>
                  <a:pt x="2168757" y="3810000"/>
                </a:lnTo>
                <a:lnTo>
                  <a:pt x="2149707" y="3846513"/>
                </a:lnTo>
                <a:lnTo>
                  <a:pt x="2133832" y="3887788"/>
                </a:lnTo>
                <a:lnTo>
                  <a:pt x="2119544" y="3933825"/>
                </a:lnTo>
                <a:lnTo>
                  <a:pt x="2108432" y="3986213"/>
                </a:lnTo>
                <a:lnTo>
                  <a:pt x="2100494" y="4046538"/>
                </a:lnTo>
                <a:lnTo>
                  <a:pt x="2098907" y="4114800"/>
                </a:lnTo>
                <a:lnTo>
                  <a:pt x="2100494" y="4183063"/>
                </a:lnTo>
                <a:lnTo>
                  <a:pt x="2108432" y="4243388"/>
                </a:lnTo>
                <a:lnTo>
                  <a:pt x="2119544" y="4295775"/>
                </a:lnTo>
                <a:lnTo>
                  <a:pt x="2133832" y="4341813"/>
                </a:lnTo>
                <a:lnTo>
                  <a:pt x="2149707" y="4383088"/>
                </a:lnTo>
                <a:lnTo>
                  <a:pt x="2168757" y="4419600"/>
                </a:lnTo>
                <a:lnTo>
                  <a:pt x="2206857" y="4495800"/>
                </a:lnTo>
                <a:lnTo>
                  <a:pt x="2222732" y="4532313"/>
                </a:lnTo>
                <a:lnTo>
                  <a:pt x="2238607" y="4573588"/>
                </a:lnTo>
                <a:lnTo>
                  <a:pt x="2254482" y="4619625"/>
                </a:lnTo>
                <a:lnTo>
                  <a:pt x="2265594" y="4672013"/>
                </a:lnTo>
                <a:lnTo>
                  <a:pt x="2271944" y="4732338"/>
                </a:lnTo>
                <a:lnTo>
                  <a:pt x="2275119" y="4800600"/>
                </a:lnTo>
                <a:lnTo>
                  <a:pt x="2271944" y="4868863"/>
                </a:lnTo>
                <a:lnTo>
                  <a:pt x="2265594" y="4929188"/>
                </a:lnTo>
                <a:lnTo>
                  <a:pt x="2254482" y="4981575"/>
                </a:lnTo>
                <a:lnTo>
                  <a:pt x="2238607" y="5027613"/>
                </a:lnTo>
                <a:lnTo>
                  <a:pt x="2222732" y="5068888"/>
                </a:lnTo>
                <a:lnTo>
                  <a:pt x="2206857" y="5105400"/>
                </a:lnTo>
                <a:lnTo>
                  <a:pt x="2187807" y="5143500"/>
                </a:lnTo>
                <a:lnTo>
                  <a:pt x="2168757" y="5181600"/>
                </a:lnTo>
                <a:lnTo>
                  <a:pt x="2149707" y="5218113"/>
                </a:lnTo>
                <a:lnTo>
                  <a:pt x="2133832" y="5259388"/>
                </a:lnTo>
                <a:lnTo>
                  <a:pt x="2119544" y="5305425"/>
                </a:lnTo>
                <a:lnTo>
                  <a:pt x="2108432" y="5357813"/>
                </a:lnTo>
                <a:lnTo>
                  <a:pt x="2100494" y="5418138"/>
                </a:lnTo>
                <a:lnTo>
                  <a:pt x="2098907" y="5486400"/>
                </a:lnTo>
                <a:lnTo>
                  <a:pt x="2100494" y="5554663"/>
                </a:lnTo>
                <a:lnTo>
                  <a:pt x="2108432" y="5614988"/>
                </a:lnTo>
                <a:lnTo>
                  <a:pt x="2119544" y="5667375"/>
                </a:lnTo>
                <a:lnTo>
                  <a:pt x="2133832" y="5713413"/>
                </a:lnTo>
                <a:lnTo>
                  <a:pt x="2149707" y="5754688"/>
                </a:lnTo>
                <a:lnTo>
                  <a:pt x="2168757" y="5791200"/>
                </a:lnTo>
                <a:lnTo>
                  <a:pt x="2187807" y="5829300"/>
                </a:lnTo>
                <a:lnTo>
                  <a:pt x="2206857" y="5867400"/>
                </a:lnTo>
                <a:lnTo>
                  <a:pt x="2222732" y="5903913"/>
                </a:lnTo>
                <a:lnTo>
                  <a:pt x="2238607" y="5945188"/>
                </a:lnTo>
                <a:lnTo>
                  <a:pt x="2254482" y="5991225"/>
                </a:lnTo>
                <a:lnTo>
                  <a:pt x="2265594" y="6043613"/>
                </a:lnTo>
                <a:lnTo>
                  <a:pt x="2271944" y="6103938"/>
                </a:lnTo>
                <a:lnTo>
                  <a:pt x="2275119" y="6172200"/>
                </a:lnTo>
                <a:lnTo>
                  <a:pt x="2271944" y="6240463"/>
                </a:lnTo>
                <a:lnTo>
                  <a:pt x="2265594" y="6300788"/>
                </a:lnTo>
                <a:lnTo>
                  <a:pt x="2254482" y="6353175"/>
                </a:lnTo>
                <a:lnTo>
                  <a:pt x="2238607" y="6399213"/>
                </a:lnTo>
                <a:lnTo>
                  <a:pt x="2222732" y="6440488"/>
                </a:lnTo>
                <a:lnTo>
                  <a:pt x="2206857" y="6477000"/>
                </a:lnTo>
                <a:lnTo>
                  <a:pt x="2187807" y="6515100"/>
                </a:lnTo>
                <a:lnTo>
                  <a:pt x="2168757" y="6553200"/>
                </a:lnTo>
                <a:lnTo>
                  <a:pt x="2149707" y="6589713"/>
                </a:lnTo>
                <a:lnTo>
                  <a:pt x="2133832" y="6630988"/>
                </a:lnTo>
                <a:lnTo>
                  <a:pt x="2119544" y="6677025"/>
                </a:lnTo>
                <a:lnTo>
                  <a:pt x="2108432" y="6729413"/>
                </a:lnTo>
                <a:lnTo>
                  <a:pt x="2100494" y="6789738"/>
                </a:lnTo>
                <a:lnTo>
                  <a:pt x="2098907" y="6858000"/>
                </a:lnTo>
                <a:lnTo>
                  <a:pt x="1556068" y="6858000"/>
                </a:lnTo>
                <a:lnTo>
                  <a:pt x="138929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3AE1F77-1EC8-47BA-A381-B6618A2FCD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DCE8966-F40E-F1A7-8104-4DB2C4055F27}"/>
              </a:ext>
            </a:extLst>
          </p:cNvPr>
          <p:cNvSpPr/>
          <p:nvPr/>
        </p:nvSpPr>
        <p:spPr>
          <a:xfrm>
            <a:off x="4188941" y="1245750"/>
            <a:ext cx="7685902" cy="3762285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H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Digitales Archiv</a:t>
            </a:r>
          </a:p>
        </p:txBody>
      </p:sp>
      <p:sp>
        <p:nvSpPr>
          <p:cNvPr id="5" name="Can 4">
            <a:extLst>
              <a:ext uri="{FF2B5EF4-FFF2-40B4-BE49-F238E27FC236}">
                <a16:creationId xmlns:a16="http://schemas.microsoft.com/office/drawing/2014/main" id="{8D9A33F3-8C64-491E-4B04-5BE8E808422C}"/>
              </a:ext>
            </a:extLst>
          </p:cNvPr>
          <p:cNvSpPr/>
          <p:nvPr/>
        </p:nvSpPr>
        <p:spPr>
          <a:xfrm>
            <a:off x="5440105" y="5118807"/>
            <a:ext cx="2133598" cy="1628421"/>
          </a:xfrm>
          <a:prstGeom prst="can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H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Langzeit Speicher (1x beschreibbar)</a:t>
            </a:r>
          </a:p>
        </p:txBody>
      </p:sp>
      <p:sp>
        <p:nvSpPr>
          <p:cNvPr id="7" name="Can 6">
            <a:extLst>
              <a:ext uri="{FF2B5EF4-FFF2-40B4-BE49-F238E27FC236}">
                <a16:creationId xmlns:a16="http://schemas.microsoft.com/office/drawing/2014/main" id="{C10A2F0E-3FBE-7328-1FE8-09D1B4A5F79D}"/>
              </a:ext>
            </a:extLst>
          </p:cNvPr>
          <p:cNvSpPr/>
          <p:nvPr/>
        </p:nvSpPr>
        <p:spPr>
          <a:xfrm>
            <a:off x="9565359" y="5118808"/>
            <a:ext cx="2133598" cy="1628421"/>
          </a:xfrm>
          <a:prstGeom prst="can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H" dirty="0"/>
              <a:t>Metadaten- und Stammdatenbank</a:t>
            </a:r>
          </a:p>
        </p:txBody>
      </p:sp>
      <p:sp>
        <p:nvSpPr>
          <p:cNvPr id="23" name="Parallelogram 22">
            <a:extLst>
              <a:ext uri="{FF2B5EF4-FFF2-40B4-BE49-F238E27FC236}">
                <a16:creationId xmlns:a16="http://schemas.microsoft.com/office/drawing/2014/main" id="{707794EA-1AD4-0E34-0795-BDE143716710}"/>
              </a:ext>
            </a:extLst>
          </p:cNvPr>
          <p:cNvSpPr/>
          <p:nvPr/>
        </p:nvSpPr>
        <p:spPr>
          <a:xfrm>
            <a:off x="6738125" y="1839411"/>
            <a:ext cx="1984962" cy="805445"/>
          </a:xfrm>
          <a:prstGeom prst="parallelogram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H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Metadaten Prüfung</a:t>
            </a:r>
          </a:p>
        </p:txBody>
      </p:sp>
      <p:sp>
        <p:nvSpPr>
          <p:cNvPr id="24" name="Parallelogram 23">
            <a:extLst>
              <a:ext uri="{FF2B5EF4-FFF2-40B4-BE49-F238E27FC236}">
                <a16:creationId xmlns:a16="http://schemas.microsoft.com/office/drawing/2014/main" id="{37D968EE-2B79-6C43-1C31-A0FECE66A6DF}"/>
              </a:ext>
            </a:extLst>
          </p:cNvPr>
          <p:cNvSpPr/>
          <p:nvPr/>
        </p:nvSpPr>
        <p:spPr>
          <a:xfrm>
            <a:off x="9723105" y="3951260"/>
            <a:ext cx="1975852" cy="805445"/>
          </a:xfrm>
          <a:prstGeom prst="parallelogram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H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Archivierung</a:t>
            </a:r>
          </a:p>
        </p:txBody>
      </p:sp>
      <p:sp>
        <p:nvSpPr>
          <p:cNvPr id="25" name="Diamond 24">
            <a:extLst>
              <a:ext uri="{FF2B5EF4-FFF2-40B4-BE49-F238E27FC236}">
                <a16:creationId xmlns:a16="http://schemas.microsoft.com/office/drawing/2014/main" id="{B1D0D8E5-4CB9-6BA5-7EC9-D2248A57BF07}"/>
              </a:ext>
            </a:extLst>
          </p:cNvPr>
          <p:cNvSpPr/>
          <p:nvPr/>
        </p:nvSpPr>
        <p:spPr>
          <a:xfrm>
            <a:off x="9394583" y="1680256"/>
            <a:ext cx="1241854" cy="1120574"/>
          </a:xfrm>
          <a:prstGeom prst="diamon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H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OK?</a:t>
            </a:r>
          </a:p>
        </p:txBody>
      </p:sp>
      <p:cxnSp>
        <p:nvCxnSpPr>
          <p:cNvPr id="32" name="Curved Connector 31">
            <a:extLst>
              <a:ext uri="{FF2B5EF4-FFF2-40B4-BE49-F238E27FC236}">
                <a16:creationId xmlns:a16="http://schemas.microsoft.com/office/drawing/2014/main" id="{6300A79B-0F38-61BE-5BAB-D387992D01BA}"/>
              </a:ext>
            </a:extLst>
          </p:cNvPr>
          <p:cNvCxnSpPr>
            <a:cxnSpLocks/>
            <a:stCxn id="25" idx="2"/>
            <a:endCxn id="49" idx="3"/>
          </p:cNvCxnSpPr>
          <p:nvPr/>
        </p:nvCxnSpPr>
        <p:spPr>
          <a:xfrm rot="5400000">
            <a:off x="7719763" y="1253675"/>
            <a:ext cx="748593" cy="3842902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urved Connector 32">
            <a:extLst>
              <a:ext uri="{FF2B5EF4-FFF2-40B4-BE49-F238E27FC236}">
                <a16:creationId xmlns:a16="http://schemas.microsoft.com/office/drawing/2014/main" id="{243520EC-9059-961B-06BA-2DF075EAD24F}"/>
              </a:ext>
            </a:extLst>
          </p:cNvPr>
          <p:cNvCxnSpPr>
            <a:cxnSpLocks/>
            <a:stCxn id="25" idx="3"/>
            <a:endCxn id="24" idx="1"/>
          </p:cNvCxnSpPr>
          <p:nvPr/>
        </p:nvCxnSpPr>
        <p:spPr>
          <a:xfrm>
            <a:off x="10636437" y="2240543"/>
            <a:ext cx="175275" cy="1710717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urved Connector 36">
            <a:extLst>
              <a:ext uri="{FF2B5EF4-FFF2-40B4-BE49-F238E27FC236}">
                <a16:creationId xmlns:a16="http://schemas.microsoft.com/office/drawing/2014/main" id="{ACC25497-9F18-00C3-6464-3DE7E270B915}"/>
              </a:ext>
            </a:extLst>
          </p:cNvPr>
          <p:cNvCxnSpPr>
            <a:cxnSpLocks/>
            <a:stCxn id="23" idx="2"/>
            <a:endCxn id="25" idx="1"/>
          </p:cNvCxnSpPr>
          <p:nvPr/>
        </p:nvCxnSpPr>
        <p:spPr>
          <a:xfrm flipV="1">
            <a:off x="8622406" y="2240543"/>
            <a:ext cx="772177" cy="1591"/>
          </a:xfrm>
          <a:prstGeom prst="curved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ight Arrow 40">
            <a:extLst>
              <a:ext uri="{FF2B5EF4-FFF2-40B4-BE49-F238E27FC236}">
                <a16:creationId xmlns:a16="http://schemas.microsoft.com/office/drawing/2014/main" id="{B90330AC-6DDD-B14A-32D7-3E5EA81EDBD8}"/>
              </a:ext>
            </a:extLst>
          </p:cNvPr>
          <p:cNvSpPr/>
          <p:nvPr/>
        </p:nvSpPr>
        <p:spPr>
          <a:xfrm rot="20644249" flipH="1">
            <a:off x="7414928" y="4601033"/>
            <a:ext cx="2591738" cy="73336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wordArtVert"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H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PDF</a:t>
            </a:r>
          </a:p>
        </p:txBody>
      </p:sp>
      <p:sp>
        <p:nvSpPr>
          <p:cNvPr id="42" name="Right Arrow 41">
            <a:extLst>
              <a:ext uri="{FF2B5EF4-FFF2-40B4-BE49-F238E27FC236}">
                <a16:creationId xmlns:a16="http://schemas.microsoft.com/office/drawing/2014/main" id="{6B27D918-99F1-58A6-13B5-8224DC370D2B}"/>
              </a:ext>
            </a:extLst>
          </p:cNvPr>
          <p:cNvSpPr/>
          <p:nvPr/>
        </p:nvSpPr>
        <p:spPr>
          <a:xfrm rot="17606598" flipH="1">
            <a:off x="10385642" y="4877397"/>
            <a:ext cx="1183831" cy="73336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wordArtVert"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H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RDF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BEC89CBC-1E67-1417-9E8B-E340C8CDF1B9}"/>
              </a:ext>
            </a:extLst>
          </p:cNvPr>
          <p:cNvGrpSpPr/>
          <p:nvPr/>
        </p:nvGrpSpPr>
        <p:grpSpPr>
          <a:xfrm>
            <a:off x="5035761" y="1724011"/>
            <a:ext cx="1361209" cy="1160162"/>
            <a:chOff x="5476548" y="2345529"/>
            <a:chExt cx="1361209" cy="1160162"/>
          </a:xfrm>
        </p:grpSpPr>
        <p:pic>
          <p:nvPicPr>
            <p:cNvPr id="48" name="Graphic 47" descr="Open folder with solid fill">
              <a:extLst>
                <a:ext uri="{FF2B5EF4-FFF2-40B4-BE49-F238E27FC236}">
                  <a16:creationId xmlns:a16="http://schemas.microsoft.com/office/drawing/2014/main" id="{6D33B22B-A3C0-572D-8588-70EA126985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661904" y="2345529"/>
              <a:ext cx="914400" cy="914400"/>
            </a:xfrm>
            <a:prstGeom prst="rect">
              <a:avLst/>
            </a:prstGeom>
          </p:spPr>
        </p:pic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7F7E5960-7557-F6F1-C42F-969884D8BAAF}"/>
                </a:ext>
              </a:extLst>
            </p:cNvPr>
            <p:cNvSpPr txBox="1"/>
            <p:nvPr/>
          </p:nvSpPr>
          <p:spPr>
            <a:xfrm>
              <a:off x="5476548" y="3136359"/>
              <a:ext cx="13612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H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 MT" panose="020B0502020104020203"/>
                  <a:ea typeface="+mn-ea"/>
                  <a:cs typeface="+mn-cs"/>
                </a:rPr>
                <a:t>Input Folder</a:t>
              </a: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ED04A75B-9088-1B81-38B0-EECF1B37ADC8}"/>
              </a:ext>
            </a:extLst>
          </p:cNvPr>
          <p:cNvGrpSpPr/>
          <p:nvPr/>
        </p:nvGrpSpPr>
        <p:grpSpPr>
          <a:xfrm>
            <a:off x="5038496" y="3092223"/>
            <a:ext cx="1631499" cy="1154452"/>
            <a:chOff x="5501894" y="3640742"/>
            <a:chExt cx="1631499" cy="1154452"/>
          </a:xfrm>
        </p:grpSpPr>
        <p:pic>
          <p:nvPicPr>
            <p:cNvPr id="49" name="Graphic 48" descr="Open folder with solid fill">
              <a:extLst>
                <a:ext uri="{FF2B5EF4-FFF2-40B4-BE49-F238E27FC236}">
                  <a16:creationId xmlns:a16="http://schemas.microsoft.com/office/drawing/2014/main" id="{C1544861-A84A-E6FE-3575-F5B08520370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721606" y="3640742"/>
              <a:ext cx="914400" cy="914400"/>
            </a:xfrm>
            <a:prstGeom prst="rect">
              <a:avLst/>
            </a:prstGeom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925DE28-DF56-B10A-4ED6-C927BD50E691}"/>
                </a:ext>
              </a:extLst>
            </p:cNvPr>
            <p:cNvSpPr txBox="1"/>
            <p:nvPr/>
          </p:nvSpPr>
          <p:spPr>
            <a:xfrm>
              <a:off x="5501894" y="4425862"/>
              <a:ext cx="16314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H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 MT" panose="020B0502020104020203"/>
                  <a:ea typeface="+mn-ea"/>
                  <a:cs typeface="+mn-cs"/>
                </a:rPr>
                <a:t>Failed Folder</a:t>
              </a:r>
            </a:p>
          </p:txBody>
        </p:sp>
      </p:grpSp>
      <p:cxnSp>
        <p:nvCxnSpPr>
          <p:cNvPr id="61" name="Curved Connector 60">
            <a:extLst>
              <a:ext uri="{FF2B5EF4-FFF2-40B4-BE49-F238E27FC236}">
                <a16:creationId xmlns:a16="http://schemas.microsoft.com/office/drawing/2014/main" id="{E06EA1E0-BF0F-4FDB-F001-939119C42C60}"/>
              </a:ext>
            </a:extLst>
          </p:cNvPr>
          <p:cNvCxnSpPr>
            <a:cxnSpLocks/>
            <a:stCxn id="48" idx="3"/>
            <a:endCxn id="23" idx="5"/>
          </p:cNvCxnSpPr>
          <p:nvPr/>
        </p:nvCxnSpPr>
        <p:spPr>
          <a:xfrm>
            <a:off x="6135517" y="2181211"/>
            <a:ext cx="703289" cy="60923"/>
          </a:xfrm>
          <a:prstGeom prst="curved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A4E6FFC7-DF90-B782-E835-9455A546553B}"/>
              </a:ext>
            </a:extLst>
          </p:cNvPr>
          <p:cNvSpPr txBox="1"/>
          <p:nvPr/>
        </p:nvSpPr>
        <p:spPr>
          <a:xfrm>
            <a:off x="10151744" y="2918105"/>
            <a:ext cx="1254452" cy="3693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H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Prüfung ok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DBFF79C5-5656-56A2-0BBF-38C1CD16D4B4}"/>
              </a:ext>
            </a:extLst>
          </p:cNvPr>
          <p:cNvSpPr txBox="1"/>
          <p:nvPr/>
        </p:nvSpPr>
        <p:spPr>
          <a:xfrm>
            <a:off x="7328482" y="3267256"/>
            <a:ext cx="827793" cy="3693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H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Fehler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B14D7CAD-C442-4C5D-B66A-26C4F9773A2E}"/>
              </a:ext>
            </a:extLst>
          </p:cNvPr>
          <p:cNvSpPr/>
          <p:nvPr/>
        </p:nvSpPr>
        <p:spPr>
          <a:xfrm>
            <a:off x="2445476" y="1003030"/>
            <a:ext cx="742975" cy="4372159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H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Bank Software (N)</a:t>
            </a:r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87D26F5B-0AD5-93D7-9C33-9A65F47997F5}"/>
              </a:ext>
            </a:extLst>
          </p:cNvPr>
          <p:cNvSpPr/>
          <p:nvPr/>
        </p:nvSpPr>
        <p:spPr>
          <a:xfrm>
            <a:off x="3112630" y="1862334"/>
            <a:ext cx="1847034" cy="87012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H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PDF + RDF</a:t>
            </a:r>
          </a:p>
        </p:txBody>
      </p:sp>
      <p:cxnSp>
        <p:nvCxnSpPr>
          <p:cNvPr id="14" name="Curved Connector 13">
            <a:extLst>
              <a:ext uri="{FF2B5EF4-FFF2-40B4-BE49-F238E27FC236}">
                <a16:creationId xmlns:a16="http://schemas.microsoft.com/office/drawing/2014/main" id="{3E22E9B3-F6D3-529A-8023-7E5D5B2F9913}"/>
              </a:ext>
            </a:extLst>
          </p:cNvPr>
          <p:cNvCxnSpPr>
            <a:cxnSpLocks/>
            <a:stCxn id="9" idx="3"/>
            <a:endCxn id="54" idx="0"/>
          </p:cNvCxnSpPr>
          <p:nvPr/>
        </p:nvCxnSpPr>
        <p:spPr>
          <a:xfrm flipV="1">
            <a:off x="4716855" y="3877343"/>
            <a:ext cx="1137391" cy="1755505"/>
          </a:xfrm>
          <a:prstGeom prst="curvedConnector4">
            <a:avLst>
              <a:gd name="adj1" fmla="val 41203"/>
              <a:gd name="adj2" fmla="val 57840"/>
            </a:avLst>
          </a:prstGeom>
          <a:ln w="60325">
            <a:solidFill>
              <a:srgbClr val="92D050"/>
            </a:solidFill>
            <a:tailEnd type="triangle"/>
          </a:ln>
          <a:effectLst>
            <a:outerShdw blurRad="50800" dist="50800" dir="5400000" sx="112000" sy="112000" algn="ctr" rotWithShape="0">
              <a:srgbClr val="000000">
                <a:alpha val="43137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urved Connector 19">
            <a:extLst>
              <a:ext uri="{FF2B5EF4-FFF2-40B4-BE49-F238E27FC236}">
                <a16:creationId xmlns:a16="http://schemas.microsoft.com/office/drawing/2014/main" id="{535CDAFA-0376-E3C2-62CB-80F170EAFC35}"/>
              </a:ext>
            </a:extLst>
          </p:cNvPr>
          <p:cNvCxnSpPr>
            <a:cxnSpLocks/>
            <a:stCxn id="9" idx="3"/>
            <a:endCxn id="50" idx="0"/>
          </p:cNvCxnSpPr>
          <p:nvPr/>
        </p:nvCxnSpPr>
        <p:spPr>
          <a:xfrm flipV="1">
            <a:off x="4716855" y="2514841"/>
            <a:ext cx="999511" cy="3118007"/>
          </a:xfrm>
          <a:prstGeom prst="curvedConnector4">
            <a:avLst>
              <a:gd name="adj1" fmla="val 15953"/>
              <a:gd name="adj2" fmla="val 78296"/>
            </a:avLst>
          </a:prstGeom>
          <a:ln w="60325">
            <a:solidFill>
              <a:srgbClr val="92D050"/>
            </a:solidFill>
            <a:tailEnd type="triangle"/>
          </a:ln>
          <a:effectLst>
            <a:outerShdw blurRad="50800" dist="50800" dir="5400000" algn="ctr" rotWithShape="0">
              <a:srgbClr val="000000">
                <a:alpha val="95331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Group 33">
            <a:extLst>
              <a:ext uri="{FF2B5EF4-FFF2-40B4-BE49-F238E27FC236}">
                <a16:creationId xmlns:a16="http://schemas.microsoft.com/office/drawing/2014/main" id="{231F9250-CDD6-F236-8A36-B2387A692BD5}"/>
              </a:ext>
            </a:extLst>
          </p:cNvPr>
          <p:cNvGrpSpPr/>
          <p:nvPr/>
        </p:nvGrpSpPr>
        <p:grpSpPr>
          <a:xfrm>
            <a:off x="3299796" y="5003707"/>
            <a:ext cx="1575835" cy="1529198"/>
            <a:chOff x="3299796" y="5003707"/>
            <a:chExt cx="1575835" cy="1529198"/>
          </a:xfrm>
        </p:grpSpPr>
        <p:pic>
          <p:nvPicPr>
            <p:cNvPr id="9" name="Graphic 8" descr="Web design with solid fill">
              <a:extLst>
                <a:ext uri="{FF2B5EF4-FFF2-40B4-BE49-F238E27FC236}">
                  <a16:creationId xmlns:a16="http://schemas.microsoft.com/office/drawing/2014/main" id="{8A4D3D2D-9246-279B-3D0C-578D6FC317E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458574" y="5003707"/>
              <a:ext cx="1258281" cy="1258281"/>
            </a:xfrm>
            <a:prstGeom prst="rect">
              <a:avLst/>
            </a:prstGeom>
            <a:effectLst>
              <a:outerShdw blurRad="50800" dist="50800" dir="5400000" sx="99299" sy="99299" algn="ctr" rotWithShape="0">
                <a:srgbClr val="000000">
                  <a:alpha val="62000"/>
                </a:srgbClr>
              </a:outerShdw>
            </a:effectLst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952423C-1746-B604-4820-4783465EAF38}"/>
                </a:ext>
              </a:extLst>
            </p:cNvPr>
            <p:cNvSpPr txBox="1"/>
            <p:nvPr/>
          </p:nvSpPr>
          <p:spPr>
            <a:xfrm>
              <a:off x="3299796" y="6163573"/>
              <a:ext cx="15758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H" dirty="0"/>
                <a:t>Python Script</a:t>
              </a:r>
            </a:p>
          </p:txBody>
        </p:sp>
      </p:grpSp>
      <p:cxnSp>
        <p:nvCxnSpPr>
          <p:cNvPr id="13" name="Curved Connector 12">
            <a:extLst>
              <a:ext uri="{FF2B5EF4-FFF2-40B4-BE49-F238E27FC236}">
                <a16:creationId xmlns:a16="http://schemas.microsoft.com/office/drawing/2014/main" id="{0D0B4A9A-163A-BD6D-B66F-28C7775833D2}"/>
              </a:ext>
            </a:extLst>
          </p:cNvPr>
          <p:cNvCxnSpPr>
            <a:stCxn id="9" idx="3"/>
          </p:cNvCxnSpPr>
          <p:nvPr/>
        </p:nvCxnSpPr>
        <p:spPr>
          <a:xfrm>
            <a:off x="4716855" y="5632848"/>
            <a:ext cx="4848504" cy="300169"/>
          </a:xfrm>
          <a:prstGeom prst="curvedConnector3">
            <a:avLst/>
          </a:prstGeom>
          <a:ln w="60325">
            <a:solidFill>
              <a:srgbClr val="92D050"/>
            </a:solidFill>
            <a:headEnd type="triangle"/>
            <a:tailEnd type="triangle"/>
          </a:ln>
          <a:effectLst>
            <a:outerShdw blurRad="50800" dist="50800" dir="5400000" algn="ctr" rotWithShape="0">
              <a:srgbClr val="000000">
                <a:alpha val="69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367722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7">
            <a:extLst>
              <a:ext uri="{FF2B5EF4-FFF2-40B4-BE49-F238E27FC236}">
                <a16:creationId xmlns:a16="http://schemas.microsoft.com/office/drawing/2014/main" id="{40851669-7281-49C2-8BF0-67BA70EC1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A1DF7E-B69C-C910-2E58-A23D3173EF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382385"/>
            <a:ext cx="8534399" cy="1413758"/>
          </a:xfrm>
        </p:spPr>
        <p:txBody>
          <a:bodyPr anchor="b">
            <a:normAutofit/>
          </a:bodyPr>
          <a:lstStyle/>
          <a:p>
            <a:pPr algn="ctr"/>
            <a:endParaRPr lang="en-CH" sz="4400"/>
          </a:p>
        </p:txBody>
      </p:sp>
      <p:sp>
        <p:nvSpPr>
          <p:cNvPr id="15" name="Freeform: Shape 9">
            <a:extLst>
              <a:ext uri="{FF2B5EF4-FFF2-40B4-BE49-F238E27FC236}">
                <a16:creationId xmlns:a16="http://schemas.microsoft.com/office/drawing/2014/main" id="{16992B13-74C4-4370-93C5-F5403D944D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" y="0"/>
            <a:ext cx="2275119" cy="6858000"/>
          </a:xfrm>
          <a:custGeom>
            <a:avLst/>
            <a:gdLst>
              <a:gd name="connsiteX0" fmla="*/ 0 w 2275119"/>
              <a:gd name="connsiteY0" fmla="*/ 0 h 6858000"/>
              <a:gd name="connsiteX1" fmla="*/ 1389294 w 2275119"/>
              <a:gd name="connsiteY1" fmla="*/ 0 h 6858000"/>
              <a:gd name="connsiteX2" fmla="*/ 1556068 w 2275119"/>
              <a:gd name="connsiteY2" fmla="*/ 0 h 6858000"/>
              <a:gd name="connsiteX3" fmla="*/ 2098907 w 2275119"/>
              <a:gd name="connsiteY3" fmla="*/ 0 h 6858000"/>
              <a:gd name="connsiteX4" fmla="*/ 2100494 w 2275119"/>
              <a:gd name="connsiteY4" fmla="*/ 68263 h 6858000"/>
              <a:gd name="connsiteX5" fmla="*/ 2108432 w 2275119"/>
              <a:gd name="connsiteY5" fmla="*/ 128588 h 6858000"/>
              <a:gd name="connsiteX6" fmla="*/ 2119544 w 2275119"/>
              <a:gd name="connsiteY6" fmla="*/ 180975 h 6858000"/>
              <a:gd name="connsiteX7" fmla="*/ 2133832 w 2275119"/>
              <a:gd name="connsiteY7" fmla="*/ 227013 h 6858000"/>
              <a:gd name="connsiteX8" fmla="*/ 2149707 w 2275119"/>
              <a:gd name="connsiteY8" fmla="*/ 268288 h 6858000"/>
              <a:gd name="connsiteX9" fmla="*/ 2168757 w 2275119"/>
              <a:gd name="connsiteY9" fmla="*/ 304800 h 6858000"/>
              <a:gd name="connsiteX10" fmla="*/ 2187807 w 2275119"/>
              <a:gd name="connsiteY10" fmla="*/ 342900 h 6858000"/>
              <a:gd name="connsiteX11" fmla="*/ 2206857 w 2275119"/>
              <a:gd name="connsiteY11" fmla="*/ 381000 h 6858000"/>
              <a:gd name="connsiteX12" fmla="*/ 2222732 w 2275119"/>
              <a:gd name="connsiteY12" fmla="*/ 417513 h 6858000"/>
              <a:gd name="connsiteX13" fmla="*/ 2238607 w 2275119"/>
              <a:gd name="connsiteY13" fmla="*/ 458788 h 6858000"/>
              <a:gd name="connsiteX14" fmla="*/ 2254482 w 2275119"/>
              <a:gd name="connsiteY14" fmla="*/ 504825 h 6858000"/>
              <a:gd name="connsiteX15" fmla="*/ 2265594 w 2275119"/>
              <a:gd name="connsiteY15" fmla="*/ 557213 h 6858000"/>
              <a:gd name="connsiteX16" fmla="*/ 2271944 w 2275119"/>
              <a:gd name="connsiteY16" fmla="*/ 617538 h 6858000"/>
              <a:gd name="connsiteX17" fmla="*/ 2275119 w 2275119"/>
              <a:gd name="connsiteY17" fmla="*/ 685800 h 6858000"/>
              <a:gd name="connsiteX18" fmla="*/ 2271944 w 2275119"/>
              <a:gd name="connsiteY18" fmla="*/ 754063 h 6858000"/>
              <a:gd name="connsiteX19" fmla="*/ 2265594 w 2275119"/>
              <a:gd name="connsiteY19" fmla="*/ 814388 h 6858000"/>
              <a:gd name="connsiteX20" fmla="*/ 2254482 w 2275119"/>
              <a:gd name="connsiteY20" fmla="*/ 866775 h 6858000"/>
              <a:gd name="connsiteX21" fmla="*/ 2238607 w 2275119"/>
              <a:gd name="connsiteY21" fmla="*/ 912813 h 6858000"/>
              <a:gd name="connsiteX22" fmla="*/ 2222732 w 2275119"/>
              <a:gd name="connsiteY22" fmla="*/ 954088 h 6858000"/>
              <a:gd name="connsiteX23" fmla="*/ 2206857 w 2275119"/>
              <a:gd name="connsiteY23" fmla="*/ 990600 h 6858000"/>
              <a:gd name="connsiteX24" fmla="*/ 2187807 w 2275119"/>
              <a:gd name="connsiteY24" fmla="*/ 1028700 h 6858000"/>
              <a:gd name="connsiteX25" fmla="*/ 2168757 w 2275119"/>
              <a:gd name="connsiteY25" fmla="*/ 1066800 h 6858000"/>
              <a:gd name="connsiteX26" fmla="*/ 2149707 w 2275119"/>
              <a:gd name="connsiteY26" fmla="*/ 1103313 h 6858000"/>
              <a:gd name="connsiteX27" fmla="*/ 2133832 w 2275119"/>
              <a:gd name="connsiteY27" fmla="*/ 1144588 h 6858000"/>
              <a:gd name="connsiteX28" fmla="*/ 2119544 w 2275119"/>
              <a:gd name="connsiteY28" fmla="*/ 1190625 h 6858000"/>
              <a:gd name="connsiteX29" fmla="*/ 2108432 w 2275119"/>
              <a:gd name="connsiteY29" fmla="*/ 1243013 h 6858000"/>
              <a:gd name="connsiteX30" fmla="*/ 2100494 w 2275119"/>
              <a:gd name="connsiteY30" fmla="*/ 1303338 h 6858000"/>
              <a:gd name="connsiteX31" fmla="*/ 2098907 w 2275119"/>
              <a:gd name="connsiteY31" fmla="*/ 1371600 h 6858000"/>
              <a:gd name="connsiteX32" fmla="*/ 2100494 w 2275119"/>
              <a:gd name="connsiteY32" fmla="*/ 1439863 h 6858000"/>
              <a:gd name="connsiteX33" fmla="*/ 2108432 w 2275119"/>
              <a:gd name="connsiteY33" fmla="*/ 1500188 h 6858000"/>
              <a:gd name="connsiteX34" fmla="*/ 2119544 w 2275119"/>
              <a:gd name="connsiteY34" fmla="*/ 1552575 h 6858000"/>
              <a:gd name="connsiteX35" fmla="*/ 2133832 w 2275119"/>
              <a:gd name="connsiteY35" fmla="*/ 1598613 h 6858000"/>
              <a:gd name="connsiteX36" fmla="*/ 2149707 w 2275119"/>
              <a:gd name="connsiteY36" fmla="*/ 1639888 h 6858000"/>
              <a:gd name="connsiteX37" fmla="*/ 2168757 w 2275119"/>
              <a:gd name="connsiteY37" fmla="*/ 1676400 h 6858000"/>
              <a:gd name="connsiteX38" fmla="*/ 2187807 w 2275119"/>
              <a:gd name="connsiteY38" fmla="*/ 1714500 h 6858000"/>
              <a:gd name="connsiteX39" fmla="*/ 2206857 w 2275119"/>
              <a:gd name="connsiteY39" fmla="*/ 1752600 h 6858000"/>
              <a:gd name="connsiteX40" fmla="*/ 2222732 w 2275119"/>
              <a:gd name="connsiteY40" fmla="*/ 1789113 h 6858000"/>
              <a:gd name="connsiteX41" fmla="*/ 2238607 w 2275119"/>
              <a:gd name="connsiteY41" fmla="*/ 1830388 h 6858000"/>
              <a:gd name="connsiteX42" fmla="*/ 2254482 w 2275119"/>
              <a:gd name="connsiteY42" fmla="*/ 1876425 h 6858000"/>
              <a:gd name="connsiteX43" fmla="*/ 2265594 w 2275119"/>
              <a:gd name="connsiteY43" fmla="*/ 1928813 h 6858000"/>
              <a:gd name="connsiteX44" fmla="*/ 2271944 w 2275119"/>
              <a:gd name="connsiteY44" fmla="*/ 1989138 h 6858000"/>
              <a:gd name="connsiteX45" fmla="*/ 2275119 w 2275119"/>
              <a:gd name="connsiteY45" fmla="*/ 2057400 h 6858000"/>
              <a:gd name="connsiteX46" fmla="*/ 2271944 w 2275119"/>
              <a:gd name="connsiteY46" fmla="*/ 2125663 h 6858000"/>
              <a:gd name="connsiteX47" fmla="*/ 2265594 w 2275119"/>
              <a:gd name="connsiteY47" fmla="*/ 2185988 h 6858000"/>
              <a:gd name="connsiteX48" fmla="*/ 2254482 w 2275119"/>
              <a:gd name="connsiteY48" fmla="*/ 2238375 h 6858000"/>
              <a:gd name="connsiteX49" fmla="*/ 2238607 w 2275119"/>
              <a:gd name="connsiteY49" fmla="*/ 2284413 h 6858000"/>
              <a:gd name="connsiteX50" fmla="*/ 2222732 w 2275119"/>
              <a:gd name="connsiteY50" fmla="*/ 2325688 h 6858000"/>
              <a:gd name="connsiteX51" fmla="*/ 2206857 w 2275119"/>
              <a:gd name="connsiteY51" fmla="*/ 2362200 h 6858000"/>
              <a:gd name="connsiteX52" fmla="*/ 2187807 w 2275119"/>
              <a:gd name="connsiteY52" fmla="*/ 2400300 h 6858000"/>
              <a:gd name="connsiteX53" fmla="*/ 2168757 w 2275119"/>
              <a:gd name="connsiteY53" fmla="*/ 2438400 h 6858000"/>
              <a:gd name="connsiteX54" fmla="*/ 2149707 w 2275119"/>
              <a:gd name="connsiteY54" fmla="*/ 2474913 h 6858000"/>
              <a:gd name="connsiteX55" fmla="*/ 2133832 w 2275119"/>
              <a:gd name="connsiteY55" fmla="*/ 2516188 h 6858000"/>
              <a:gd name="connsiteX56" fmla="*/ 2119544 w 2275119"/>
              <a:gd name="connsiteY56" fmla="*/ 2562225 h 6858000"/>
              <a:gd name="connsiteX57" fmla="*/ 2108432 w 2275119"/>
              <a:gd name="connsiteY57" fmla="*/ 2614613 h 6858000"/>
              <a:gd name="connsiteX58" fmla="*/ 2100494 w 2275119"/>
              <a:gd name="connsiteY58" fmla="*/ 2674938 h 6858000"/>
              <a:gd name="connsiteX59" fmla="*/ 2098907 w 2275119"/>
              <a:gd name="connsiteY59" fmla="*/ 2743200 h 6858000"/>
              <a:gd name="connsiteX60" fmla="*/ 2100494 w 2275119"/>
              <a:gd name="connsiteY60" fmla="*/ 2811463 h 6858000"/>
              <a:gd name="connsiteX61" fmla="*/ 2108432 w 2275119"/>
              <a:gd name="connsiteY61" fmla="*/ 2871788 h 6858000"/>
              <a:gd name="connsiteX62" fmla="*/ 2119544 w 2275119"/>
              <a:gd name="connsiteY62" fmla="*/ 2924175 h 6858000"/>
              <a:gd name="connsiteX63" fmla="*/ 2133832 w 2275119"/>
              <a:gd name="connsiteY63" fmla="*/ 2970213 h 6858000"/>
              <a:gd name="connsiteX64" fmla="*/ 2149707 w 2275119"/>
              <a:gd name="connsiteY64" fmla="*/ 3011488 h 6858000"/>
              <a:gd name="connsiteX65" fmla="*/ 2168757 w 2275119"/>
              <a:gd name="connsiteY65" fmla="*/ 3048000 h 6858000"/>
              <a:gd name="connsiteX66" fmla="*/ 2187807 w 2275119"/>
              <a:gd name="connsiteY66" fmla="*/ 3086100 h 6858000"/>
              <a:gd name="connsiteX67" fmla="*/ 2206857 w 2275119"/>
              <a:gd name="connsiteY67" fmla="*/ 3124200 h 6858000"/>
              <a:gd name="connsiteX68" fmla="*/ 2222732 w 2275119"/>
              <a:gd name="connsiteY68" fmla="*/ 3160713 h 6858000"/>
              <a:gd name="connsiteX69" fmla="*/ 2238607 w 2275119"/>
              <a:gd name="connsiteY69" fmla="*/ 3201988 h 6858000"/>
              <a:gd name="connsiteX70" fmla="*/ 2254482 w 2275119"/>
              <a:gd name="connsiteY70" fmla="*/ 3248025 h 6858000"/>
              <a:gd name="connsiteX71" fmla="*/ 2265594 w 2275119"/>
              <a:gd name="connsiteY71" fmla="*/ 3300413 h 6858000"/>
              <a:gd name="connsiteX72" fmla="*/ 2271944 w 2275119"/>
              <a:gd name="connsiteY72" fmla="*/ 3360738 h 6858000"/>
              <a:gd name="connsiteX73" fmla="*/ 2275119 w 2275119"/>
              <a:gd name="connsiteY73" fmla="*/ 3427413 h 6858000"/>
              <a:gd name="connsiteX74" fmla="*/ 2271944 w 2275119"/>
              <a:gd name="connsiteY74" fmla="*/ 3497263 h 6858000"/>
              <a:gd name="connsiteX75" fmla="*/ 2265594 w 2275119"/>
              <a:gd name="connsiteY75" fmla="*/ 3557588 h 6858000"/>
              <a:gd name="connsiteX76" fmla="*/ 2254482 w 2275119"/>
              <a:gd name="connsiteY76" fmla="*/ 3609975 h 6858000"/>
              <a:gd name="connsiteX77" fmla="*/ 2238607 w 2275119"/>
              <a:gd name="connsiteY77" fmla="*/ 3656013 h 6858000"/>
              <a:gd name="connsiteX78" fmla="*/ 2222732 w 2275119"/>
              <a:gd name="connsiteY78" fmla="*/ 3697288 h 6858000"/>
              <a:gd name="connsiteX79" fmla="*/ 2206857 w 2275119"/>
              <a:gd name="connsiteY79" fmla="*/ 3733800 h 6858000"/>
              <a:gd name="connsiteX80" fmla="*/ 2187807 w 2275119"/>
              <a:gd name="connsiteY80" fmla="*/ 3771900 h 6858000"/>
              <a:gd name="connsiteX81" fmla="*/ 2168757 w 2275119"/>
              <a:gd name="connsiteY81" fmla="*/ 3810000 h 6858000"/>
              <a:gd name="connsiteX82" fmla="*/ 2149707 w 2275119"/>
              <a:gd name="connsiteY82" fmla="*/ 3846513 h 6858000"/>
              <a:gd name="connsiteX83" fmla="*/ 2133832 w 2275119"/>
              <a:gd name="connsiteY83" fmla="*/ 3887788 h 6858000"/>
              <a:gd name="connsiteX84" fmla="*/ 2119544 w 2275119"/>
              <a:gd name="connsiteY84" fmla="*/ 3933825 h 6858000"/>
              <a:gd name="connsiteX85" fmla="*/ 2108432 w 2275119"/>
              <a:gd name="connsiteY85" fmla="*/ 3986213 h 6858000"/>
              <a:gd name="connsiteX86" fmla="*/ 2100494 w 2275119"/>
              <a:gd name="connsiteY86" fmla="*/ 4046538 h 6858000"/>
              <a:gd name="connsiteX87" fmla="*/ 2098907 w 2275119"/>
              <a:gd name="connsiteY87" fmla="*/ 4114800 h 6858000"/>
              <a:gd name="connsiteX88" fmla="*/ 2100494 w 2275119"/>
              <a:gd name="connsiteY88" fmla="*/ 4183063 h 6858000"/>
              <a:gd name="connsiteX89" fmla="*/ 2108432 w 2275119"/>
              <a:gd name="connsiteY89" fmla="*/ 4243388 h 6858000"/>
              <a:gd name="connsiteX90" fmla="*/ 2119544 w 2275119"/>
              <a:gd name="connsiteY90" fmla="*/ 4295775 h 6858000"/>
              <a:gd name="connsiteX91" fmla="*/ 2133832 w 2275119"/>
              <a:gd name="connsiteY91" fmla="*/ 4341813 h 6858000"/>
              <a:gd name="connsiteX92" fmla="*/ 2149707 w 2275119"/>
              <a:gd name="connsiteY92" fmla="*/ 4383088 h 6858000"/>
              <a:gd name="connsiteX93" fmla="*/ 2168757 w 2275119"/>
              <a:gd name="connsiteY93" fmla="*/ 4419600 h 6858000"/>
              <a:gd name="connsiteX94" fmla="*/ 2206857 w 2275119"/>
              <a:gd name="connsiteY94" fmla="*/ 4495800 h 6858000"/>
              <a:gd name="connsiteX95" fmla="*/ 2222732 w 2275119"/>
              <a:gd name="connsiteY95" fmla="*/ 4532313 h 6858000"/>
              <a:gd name="connsiteX96" fmla="*/ 2238607 w 2275119"/>
              <a:gd name="connsiteY96" fmla="*/ 4573588 h 6858000"/>
              <a:gd name="connsiteX97" fmla="*/ 2254482 w 2275119"/>
              <a:gd name="connsiteY97" fmla="*/ 4619625 h 6858000"/>
              <a:gd name="connsiteX98" fmla="*/ 2265594 w 2275119"/>
              <a:gd name="connsiteY98" fmla="*/ 4672013 h 6858000"/>
              <a:gd name="connsiteX99" fmla="*/ 2271944 w 2275119"/>
              <a:gd name="connsiteY99" fmla="*/ 4732338 h 6858000"/>
              <a:gd name="connsiteX100" fmla="*/ 2275119 w 2275119"/>
              <a:gd name="connsiteY100" fmla="*/ 4800600 h 6858000"/>
              <a:gd name="connsiteX101" fmla="*/ 2271944 w 2275119"/>
              <a:gd name="connsiteY101" fmla="*/ 4868863 h 6858000"/>
              <a:gd name="connsiteX102" fmla="*/ 2265594 w 2275119"/>
              <a:gd name="connsiteY102" fmla="*/ 4929188 h 6858000"/>
              <a:gd name="connsiteX103" fmla="*/ 2254482 w 2275119"/>
              <a:gd name="connsiteY103" fmla="*/ 4981575 h 6858000"/>
              <a:gd name="connsiteX104" fmla="*/ 2238607 w 2275119"/>
              <a:gd name="connsiteY104" fmla="*/ 5027613 h 6858000"/>
              <a:gd name="connsiteX105" fmla="*/ 2222732 w 2275119"/>
              <a:gd name="connsiteY105" fmla="*/ 5068888 h 6858000"/>
              <a:gd name="connsiteX106" fmla="*/ 2206857 w 2275119"/>
              <a:gd name="connsiteY106" fmla="*/ 5105400 h 6858000"/>
              <a:gd name="connsiteX107" fmla="*/ 2187807 w 2275119"/>
              <a:gd name="connsiteY107" fmla="*/ 5143500 h 6858000"/>
              <a:gd name="connsiteX108" fmla="*/ 2168757 w 2275119"/>
              <a:gd name="connsiteY108" fmla="*/ 5181600 h 6858000"/>
              <a:gd name="connsiteX109" fmla="*/ 2149707 w 2275119"/>
              <a:gd name="connsiteY109" fmla="*/ 5218113 h 6858000"/>
              <a:gd name="connsiteX110" fmla="*/ 2133832 w 2275119"/>
              <a:gd name="connsiteY110" fmla="*/ 5259388 h 6858000"/>
              <a:gd name="connsiteX111" fmla="*/ 2119544 w 2275119"/>
              <a:gd name="connsiteY111" fmla="*/ 5305425 h 6858000"/>
              <a:gd name="connsiteX112" fmla="*/ 2108432 w 2275119"/>
              <a:gd name="connsiteY112" fmla="*/ 5357813 h 6858000"/>
              <a:gd name="connsiteX113" fmla="*/ 2100494 w 2275119"/>
              <a:gd name="connsiteY113" fmla="*/ 5418138 h 6858000"/>
              <a:gd name="connsiteX114" fmla="*/ 2098907 w 2275119"/>
              <a:gd name="connsiteY114" fmla="*/ 5486400 h 6858000"/>
              <a:gd name="connsiteX115" fmla="*/ 2100494 w 2275119"/>
              <a:gd name="connsiteY115" fmla="*/ 5554663 h 6858000"/>
              <a:gd name="connsiteX116" fmla="*/ 2108432 w 2275119"/>
              <a:gd name="connsiteY116" fmla="*/ 5614988 h 6858000"/>
              <a:gd name="connsiteX117" fmla="*/ 2119544 w 2275119"/>
              <a:gd name="connsiteY117" fmla="*/ 5667375 h 6858000"/>
              <a:gd name="connsiteX118" fmla="*/ 2133832 w 2275119"/>
              <a:gd name="connsiteY118" fmla="*/ 5713413 h 6858000"/>
              <a:gd name="connsiteX119" fmla="*/ 2149707 w 2275119"/>
              <a:gd name="connsiteY119" fmla="*/ 5754688 h 6858000"/>
              <a:gd name="connsiteX120" fmla="*/ 2168757 w 2275119"/>
              <a:gd name="connsiteY120" fmla="*/ 5791200 h 6858000"/>
              <a:gd name="connsiteX121" fmla="*/ 2187807 w 2275119"/>
              <a:gd name="connsiteY121" fmla="*/ 5829300 h 6858000"/>
              <a:gd name="connsiteX122" fmla="*/ 2206857 w 2275119"/>
              <a:gd name="connsiteY122" fmla="*/ 5867400 h 6858000"/>
              <a:gd name="connsiteX123" fmla="*/ 2222732 w 2275119"/>
              <a:gd name="connsiteY123" fmla="*/ 5903913 h 6858000"/>
              <a:gd name="connsiteX124" fmla="*/ 2238607 w 2275119"/>
              <a:gd name="connsiteY124" fmla="*/ 5945188 h 6858000"/>
              <a:gd name="connsiteX125" fmla="*/ 2254482 w 2275119"/>
              <a:gd name="connsiteY125" fmla="*/ 5991225 h 6858000"/>
              <a:gd name="connsiteX126" fmla="*/ 2265594 w 2275119"/>
              <a:gd name="connsiteY126" fmla="*/ 6043613 h 6858000"/>
              <a:gd name="connsiteX127" fmla="*/ 2271944 w 2275119"/>
              <a:gd name="connsiteY127" fmla="*/ 6103938 h 6858000"/>
              <a:gd name="connsiteX128" fmla="*/ 2275119 w 2275119"/>
              <a:gd name="connsiteY128" fmla="*/ 6172200 h 6858000"/>
              <a:gd name="connsiteX129" fmla="*/ 2271944 w 2275119"/>
              <a:gd name="connsiteY129" fmla="*/ 6240463 h 6858000"/>
              <a:gd name="connsiteX130" fmla="*/ 2265594 w 2275119"/>
              <a:gd name="connsiteY130" fmla="*/ 6300788 h 6858000"/>
              <a:gd name="connsiteX131" fmla="*/ 2254482 w 2275119"/>
              <a:gd name="connsiteY131" fmla="*/ 6353175 h 6858000"/>
              <a:gd name="connsiteX132" fmla="*/ 2238607 w 2275119"/>
              <a:gd name="connsiteY132" fmla="*/ 6399213 h 6858000"/>
              <a:gd name="connsiteX133" fmla="*/ 2222732 w 2275119"/>
              <a:gd name="connsiteY133" fmla="*/ 6440488 h 6858000"/>
              <a:gd name="connsiteX134" fmla="*/ 2206857 w 2275119"/>
              <a:gd name="connsiteY134" fmla="*/ 6477000 h 6858000"/>
              <a:gd name="connsiteX135" fmla="*/ 2187807 w 2275119"/>
              <a:gd name="connsiteY135" fmla="*/ 6515100 h 6858000"/>
              <a:gd name="connsiteX136" fmla="*/ 2168757 w 2275119"/>
              <a:gd name="connsiteY136" fmla="*/ 6553200 h 6858000"/>
              <a:gd name="connsiteX137" fmla="*/ 2149707 w 2275119"/>
              <a:gd name="connsiteY137" fmla="*/ 6589713 h 6858000"/>
              <a:gd name="connsiteX138" fmla="*/ 2133832 w 2275119"/>
              <a:gd name="connsiteY138" fmla="*/ 6630988 h 6858000"/>
              <a:gd name="connsiteX139" fmla="*/ 2119544 w 2275119"/>
              <a:gd name="connsiteY139" fmla="*/ 6677025 h 6858000"/>
              <a:gd name="connsiteX140" fmla="*/ 2108432 w 2275119"/>
              <a:gd name="connsiteY140" fmla="*/ 6729413 h 6858000"/>
              <a:gd name="connsiteX141" fmla="*/ 2100494 w 2275119"/>
              <a:gd name="connsiteY141" fmla="*/ 6789738 h 6858000"/>
              <a:gd name="connsiteX142" fmla="*/ 2098907 w 2275119"/>
              <a:gd name="connsiteY142" fmla="*/ 6858000 h 6858000"/>
              <a:gd name="connsiteX143" fmla="*/ 1556068 w 2275119"/>
              <a:gd name="connsiteY143" fmla="*/ 6858000 h 6858000"/>
              <a:gd name="connsiteX144" fmla="*/ 1389294 w 2275119"/>
              <a:gd name="connsiteY144" fmla="*/ 6858000 h 6858000"/>
              <a:gd name="connsiteX145" fmla="*/ 0 w 2275119"/>
              <a:gd name="connsiteY14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</a:cxnLst>
            <a:rect l="l" t="t" r="r" b="b"/>
            <a:pathLst>
              <a:path w="2275119" h="6858000">
                <a:moveTo>
                  <a:pt x="0" y="0"/>
                </a:moveTo>
                <a:lnTo>
                  <a:pt x="1389294" y="0"/>
                </a:lnTo>
                <a:lnTo>
                  <a:pt x="1556068" y="0"/>
                </a:lnTo>
                <a:lnTo>
                  <a:pt x="2098907" y="0"/>
                </a:lnTo>
                <a:lnTo>
                  <a:pt x="2100494" y="68263"/>
                </a:lnTo>
                <a:lnTo>
                  <a:pt x="2108432" y="128588"/>
                </a:lnTo>
                <a:lnTo>
                  <a:pt x="2119544" y="180975"/>
                </a:lnTo>
                <a:lnTo>
                  <a:pt x="2133832" y="227013"/>
                </a:lnTo>
                <a:lnTo>
                  <a:pt x="2149707" y="268288"/>
                </a:lnTo>
                <a:lnTo>
                  <a:pt x="2168757" y="304800"/>
                </a:lnTo>
                <a:lnTo>
                  <a:pt x="2187807" y="342900"/>
                </a:lnTo>
                <a:lnTo>
                  <a:pt x="2206857" y="381000"/>
                </a:lnTo>
                <a:lnTo>
                  <a:pt x="2222732" y="417513"/>
                </a:lnTo>
                <a:lnTo>
                  <a:pt x="2238607" y="458788"/>
                </a:lnTo>
                <a:lnTo>
                  <a:pt x="2254482" y="504825"/>
                </a:lnTo>
                <a:lnTo>
                  <a:pt x="2265594" y="557213"/>
                </a:lnTo>
                <a:lnTo>
                  <a:pt x="2271944" y="617538"/>
                </a:lnTo>
                <a:lnTo>
                  <a:pt x="2275119" y="685800"/>
                </a:lnTo>
                <a:lnTo>
                  <a:pt x="2271944" y="754063"/>
                </a:lnTo>
                <a:lnTo>
                  <a:pt x="2265594" y="814388"/>
                </a:lnTo>
                <a:lnTo>
                  <a:pt x="2254482" y="866775"/>
                </a:lnTo>
                <a:lnTo>
                  <a:pt x="2238607" y="912813"/>
                </a:lnTo>
                <a:lnTo>
                  <a:pt x="2222732" y="954088"/>
                </a:lnTo>
                <a:lnTo>
                  <a:pt x="2206857" y="990600"/>
                </a:lnTo>
                <a:lnTo>
                  <a:pt x="2187807" y="1028700"/>
                </a:lnTo>
                <a:lnTo>
                  <a:pt x="2168757" y="1066800"/>
                </a:lnTo>
                <a:lnTo>
                  <a:pt x="2149707" y="1103313"/>
                </a:lnTo>
                <a:lnTo>
                  <a:pt x="2133832" y="1144588"/>
                </a:lnTo>
                <a:lnTo>
                  <a:pt x="2119544" y="1190625"/>
                </a:lnTo>
                <a:lnTo>
                  <a:pt x="2108432" y="1243013"/>
                </a:lnTo>
                <a:lnTo>
                  <a:pt x="2100494" y="1303338"/>
                </a:lnTo>
                <a:lnTo>
                  <a:pt x="2098907" y="1371600"/>
                </a:lnTo>
                <a:lnTo>
                  <a:pt x="2100494" y="1439863"/>
                </a:lnTo>
                <a:lnTo>
                  <a:pt x="2108432" y="1500188"/>
                </a:lnTo>
                <a:lnTo>
                  <a:pt x="2119544" y="1552575"/>
                </a:lnTo>
                <a:lnTo>
                  <a:pt x="2133832" y="1598613"/>
                </a:lnTo>
                <a:lnTo>
                  <a:pt x="2149707" y="1639888"/>
                </a:lnTo>
                <a:lnTo>
                  <a:pt x="2168757" y="1676400"/>
                </a:lnTo>
                <a:lnTo>
                  <a:pt x="2187807" y="1714500"/>
                </a:lnTo>
                <a:lnTo>
                  <a:pt x="2206857" y="1752600"/>
                </a:lnTo>
                <a:lnTo>
                  <a:pt x="2222732" y="1789113"/>
                </a:lnTo>
                <a:lnTo>
                  <a:pt x="2238607" y="1830388"/>
                </a:lnTo>
                <a:lnTo>
                  <a:pt x="2254482" y="1876425"/>
                </a:lnTo>
                <a:lnTo>
                  <a:pt x="2265594" y="1928813"/>
                </a:lnTo>
                <a:lnTo>
                  <a:pt x="2271944" y="1989138"/>
                </a:lnTo>
                <a:lnTo>
                  <a:pt x="2275119" y="2057400"/>
                </a:lnTo>
                <a:lnTo>
                  <a:pt x="2271944" y="2125663"/>
                </a:lnTo>
                <a:lnTo>
                  <a:pt x="2265594" y="2185988"/>
                </a:lnTo>
                <a:lnTo>
                  <a:pt x="2254482" y="2238375"/>
                </a:lnTo>
                <a:lnTo>
                  <a:pt x="2238607" y="2284413"/>
                </a:lnTo>
                <a:lnTo>
                  <a:pt x="2222732" y="2325688"/>
                </a:lnTo>
                <a:lnTo>
                  <a:pt x="2206857" y="2362200"/>
                </a:lnTo>
                <a:lnTo>
                  <a:pt x="2187807" y="2400300"/>
                </a:lnTo>
                <a:lnTo>
                  <a:pt x="2168757" y="2438400"/>
                </a:lnTo>
                <a:lnTo>
                  <a:pt x="2149707" y="2474913"/>
                </a:lnTo>
                <a:lnTo>
                  <a:pt x="2133832" y="2516188"/>
                </a:lnTo>
                <a:lnTo>
                  <a:pt x="2119544" y="2562225"/>
                </a:lnTo>
                <a:lnTo>
                  <a:pt x="2108432" y="2614613"/>
                </a:lnTo>
                <a:lnTo>
                  <a:pt x="2100494" y="2674938"/>
                </a:lnTo>
                <a:lnTo>
                  <a:pt x="2098907" y="2743200"/>
                </a:lnTo>
                <a:lnTo>
                  <a:pt x="2100494" y="2811463"/>
                </a:lnTo>
                <a:lnTo>
                  <a:pt x="2108432" y="2871788"/>
                </a:lnTo>
                <a:lnTo>
                  <a:pt x="2119544" y="2924175"/>
                </a:lnTo>
                <a:lnTo>
                  <a:pt x="2133832" y="2970213"/>
                </a:lnTo>
                <a:lnTo>
                  <a:pt x="2149707" y="3011488"/>
                </a:lnTo>
                <a:lnTo>
                  <a:pt x="2168757" y="3048000"/>
                </a:lnTo>
                <a:lnTo>
                  <a:pt x="2187807" y="3086100"/>
                </a:lnTo>
                <a:lnTo>
                  <a:pt x="2206857" y="3124200"/>
                </a:lnTo>
                <a:lnTo>
                  <a:pt x="2222732" y="3160713"/>
                </a:lnTo>
                <a:lnTo>
                  <a:pt x="2238607" y="3201988"/>
                </a:lnTo>
                <a:lnTo>
                  <a:pt x="2254482" y="3248025"/>
                </a:lnTo>
                <a:lnTo>
                  <a:pt x="2265594" y="3300413"/>
                </a:lnTo>
                <a:lnTo>
                  <a:pt x="2271944" y="3360738"/>
                </a:lnTo>
                <a:lnTo>
                  <a:pt x="2275119" y="3427413"/>
                </a:lnTo>
                <a:lnTo>
                  <a:pt x="2271944" y="3497263"/>
                </a:lnTo>
                <a:lnTo>
                  <a:pt x="2265594" y="3557588"/>
                </a:lnTo>
                <a:lnTo>
                  <a:pt x="2254482" y="3609975"/>
                </a:lnTo>
                <a:lnTo>
                  <a:pt x="2238607" y="3656013"/>
                </a:lnTo>
                <a:lnTo>
                  <a:pt x="2222732" y="3697288"/>
                </a:lnTo>
                <a:lnTo>
                  <a:pt x="2206857" y="3733800"/>
                </a:lnTo>
                <a:lnTo>
                  <a:pt x="2187807" y="3771900"/>
                </a:lnTo>
                <a:lnTo>
                  <a:pt x="2168757" y="3810000"/>
                </a:lnTo>
                <a:lnTo>
                  <a:pt x="2149707" y="3846513"/>
                </a:lnTo>
                <a:lnTo>
                  <a:pt x="2133832" y="3887788"/>
                </a:lnTo>
                <a:lnTo>
                  <a:pt x="2119544" y="3933825"/>
                </a:lnTo>
                <a:lnTo>
                  <a:pt x="2108432" y="3986213"/>
                </a:lnTo>
                <a:lnTo>
                  <a:pt x="2100494" y="4046538"/>
                </a:lnTo>
                <a:lnTo>
                  <a:pt x="2098907" y="4114800"/>
                </a:lnTo>
                <a:lnTo>
                  <a:pt x="2100494" y="4183063"/>
                </a:lnTo>
                <a:lnTo>
                  <a:pt x="2108432" y="4243388"/>
                </a:lnTo>
                <a:lnTo>
                  <a:pt x="2119544" y="4295775"/>
                </a:lnTo>
                <a:lnTo>
                  <a:pt x="2133832" y="4341813"/>
                </a:lnTo>
                <a:lnTo>
                  <a:pt x="2149707" y="4383088"/>
                </a:lnTo>
                <a:lnTo>
                  <a:pt x="2168757" y="4419600"/>
                </a:lnTo>
                <a:lnTo>
                  <a:pt x="2206857" y="4495800"/>
                </a:lnTo>
                <a:lnTo>
                  <a:pt x="2222732" y="4532313"/>
                </a:lnTo>
                <a:lnTo>
                  <a:pt x="2238607" y="4573588"/>
                </a:lnTo>
                <a:lnTo>
                  <a:pt x="2254482" y="4619625"/>
                </a:lnTo>
                <a:lnTo>
                  <a:pt x="2265594" y="4672013"/>
                </a:lnTo>
                <a:lnTo>
                  <a:pt x="2271944" y="4732338"/>
                </a:lnTo>
                <a:lnTo>
                  <a:pt x="2275119" y="4800600"/>
                </a:lnTo>
                <a:lnTo>
                  <a:pt x="2271944" y="4868863"/>
                </a:lnTo>
                <a:lnTo>
                  <a:pt x="2265594" y="4929188"/>
                </a:lnTo>
                <a:lnTo>
                  <a:pt x="2254482" y="4981575"/>
                </a:lnTo>
                <a:lnTo>
                  <a:pt x="2238607" y="5027613"/>
                </a:lnTo>
                <a:lnTo>
                  <a:pt x="2222732" y="5068888"/>
                </a:lnTo>
                <a:lnTo>
                  <a:pt x="2206857" y="5105400"/>
                </a:lnTo>
                <a:lnTo>
                  <a:pt x="2187807" y="5143500"/>
                </a:lnTo>
                <a:lnTo>
                  <a:pt x="2168757" y="5181600"/>
                </a:lnTo>
                <a:lnTo>
                  <a:pt x="2149707" y="5218113"/>
                </a:lnTo>
                <a:lnTo>
                  <a:pt x="2133832" y="5259388"/>
                </a:lnTo>
                <a:lnTo>
                  <a:pt x="2119544" y="5305425"/>
                </a:lnTo>
                <a:lnTo>
                  <a:pt x="2108432" y="5357813"/>
                </a:lnTo>
                <a:lnTo>
                  <a:pt x="2100494" y="5418138"/>
                </a:lnTo>
                <a:lnTo>
                  <a:pt x="2098907" y="5486400"/>
                </a:lnTo>
                <a:lnTo>
                  <a:pt x="2100494" y="5554663"/>
                </a:lnTo>
                <a:lnTo>
                  <a:pt x="2108432" y="5614988"/>
                </a:lnTo>
                <a:lnTo>
                  <a:pt x="2119544" y="5667375"/>
                </a:lnTo>
                <a:lnTo>
                  <a:pt x="2133832" y="5713413"/>
                </a:lnTo>
                <a:lnTo>
                  <a:pt x="2149707" y="5754688"/>
                </a:lnTo>
                <a:lnTo>
                  <a:pt x="2168757" y="5791200"/>
                </a:lnTo>
                <a:lnTo>
                  <a:pt x="2187807" y="5829300"/>
                </a:lnTo>
                <a:lnTo>
                  <a:pt x="2206857" y="5867400"/>
                </a:lnTo>
                <a:lnTo>
                  <a:pt x="2222732" y="5903913"/>
                </a:lnTo>
                <a:lnTo>
                  <a:pt x="2238607" y="5945188"/>
                </a:lnTo>
                <a:lnTo>
                  <a:pt x="2254482" y="5991225"/>
                </a:lnTo>
                <a:lnTo>
                  <a:pt x="2265594" y="6043613"/>
                </a:lnTo>
                <a:lnTo>
                  <a:pt x="2271944" y="6103938"/>
                </a:lnTo>
                <a:lnTo>
                  <a:pt x="2275119" y="6172200"/>
                </a:lnTo>
                <a:lnTo>
                  <a:pt x="2271944" y="6240463"/>
                </a:lnTo>
                <a:lnTo>
                  <a:pt x="2265594" y="6300788"/>
                </a:lnTo>
                <a:lnTo>
                  <a:pt x="2254482" y="6353175"/>
                </a:lnTo>
                <a:lnTo>
                  <a:pt x="2238607" y="6399213"/>
                </a:lnTo>
                <a:lnTo>
                  <a:pt x="2222732" y="6440488"/>
                </a:lnTo>
                <a:lnTo>
                  <a:pt x="2206857" y="6477000"/>
                </a:lnTo>
                <a:lnTo>
                  <a:pt x="2187807" y="6515100"/>
                </a:lnTo>
                <a:lnTo>
                  <a:pt x="2168757" y="6553200"/>
                </a:lnTo>
                <a:lnTo>
                  <a:pt x="2149707" y="6589713"/>
                </a:lnTo>
                <a:lnTo>
                  <a:pt x="2133832" y="6630988"/>
                </a:lnTo>
                <a:lnTo>
                  <a:pt x="2119544" y="6677025"/>
                </a:lnTo>
                <a:lnTo>
                  <a:pt x="2108432" y="6729413"/>
                </a:lnTo>
                <a:lnTo>
                  <a:pt x="2100494" y="6789738"/>
                </a:lnTo>
                <a:lnTo>
                  <a:pt x="2098907" y="6858000"/>
                </a:lnTo>
                <a:lnTo>
                  <a:pt x="1556068" y="6858000"/>
                </a:lnTo>
                <a:lnTo>
                  <a:pt x="138929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A3AE1F77-1EC8-47BA-A381-B6618A2FCD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1" name="Content Placeholder 10" descr="A picture containing text, screenshot, software&#10;&#10;Description automatically generated">
            <a:extLst>
              <a:ext uri="{FF2B5EF4-FFF2-40B4-BE49-F238E27FC236}">
                <a16:creationId xmlns:a16="http://schemas.microsoft.com/office/drawing/2014/main" id="{83A9EA27-8A8B-06A1-17DC-CA48FB8A8A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17560" y="259093"/>
            <a:ext cx="9632000" cy="6339813"/>
          </a:xfrm>
        </p:spPr>
      </p:pic>
    </p:spTree>
    <p:extLst>
      <p:ext uri="{BB962C8B-B14F-4D97-AF65-F5344CB8AC3E}">
        <p14:creationId xmlns:p14="http://schemas.microsoft.com/office/powerpoint/2010/main" val="33554094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7">
            <a:extLst>
              <a:ext uri="{FF2B5EF4-FFF2-40B4-BE49-F238E27FC236}">
                <a16:creationId xmlns:a16="http://schemas.microsoft.com/office/drawing/2014/main" id="{40851669-7281-49C2-8BF0-67BA70EC1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A1DF7E-B69C-C910-2E58-A23D3173EF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382385"/>
            <a:ext cx="8534399" cy="1413758"/>
          </a:xfrm>
        </p:spPr>
        <p:txBody>
          <a:bodyPr anchor="b">
            <a:normAutofit/>
          </a:bodyPr>
          <a:lstStyle/>
          <a:p>
            <a:pPr algn="ctr"/>
            <a:endParaRPr lang="en-CH" sz="4400"/>
          </a:p>
        </p:txBody>
      </p:sp>
      <p:sp>
        <p:nvSpPr>
          <p:cNvPr id="15" name="Freeform: Shape 9">
            <a:extLst>
              <a:ext uri="{FF2B5EF4-FFF2-40B4-BE49-F238E27FC236}">
                <a16:creationId xmlns:a16="http://schemas.microsoft.com/office/drawing/2014/main" id="{16992B13-74C4-4370-93C5-F5403D944D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" y="0"/>
            <a:ext cx="2275119" cy="6858000"/>
          </a:xfrm>
          <a:custGeom>
            <a:avLst/>
            <a:gdLst>
              <a:gd name="connsiteX0" fmla="*/ 0 w 2275119"/>
              <a:gd name="connsiteY0" fmla="*/ 0 h 6858000"/>
              <a:gd name="connsiteX1" fmla="*/ 1389294 w 2275119"/>
              <a:gd name="connsiteY1" fmla="*/ 0 h 6858000"/>
              <a:gd name="connsiteX2" fmla="*/ 1556068 w 2275119"/>
              <a:gd name="connsiteY2" fmla="*/ 0 h 6858000"/>
              <a:gd name="connsiteX3" fmla="*/ 2098907 w 2275119"/>
              <a:gd name="connsiteY3" fmla="*/ 0 h 6858000"/>
              <a:gd name="connsiteX4" fmla="*/ 2100494 w 2275119"/>
              <a:gd name="connsiteY4" fmla="*/ 68263 h 6858000"/>
              <a:gd name="connsiteX5" fmla="*/ 2108432 w 2275119"/>
              <a:gd name="connsiteY5" fmla="*/ 128588 h 6858000"/>
              <a:gd name="connsiteX6" fmla="*/ 2119544 w 2275119"/>
              <a:gd name="connsiteY6" fmla="*/ 180975 h 6858000"/>
              <a:gd name="connsiteX7" fmla="*/ 2133832 w 2275119"/>
              <a:gd name="connsiteY7" fmla="*/ 227013 h 6858000"/>
              <a:gd name="connsiteX8" fmla="*/ 2149707 w 2275119"/>
              <a:gd name="connsiteY8" fmla="*/ 268288 h 6858000"/>
              <a:gd name="connsiteX9" fmla="*/ 2168757 w 2275119"/>
              <a:gd name="connsiteY9" fmla="*/ 304800 h 6858000"/>
              <a:gd name="connsiteX10" fmla="*/ 2187807 w 2275119"/>
              <a:gd name="connsiteY10" fmla="*/ 342900 h 6858000"/>
              <a:gd name="connsiteX11" fmla="*/ 2206857 w 2275119"/>
              <a:gd name="connsiteY11" fmla="*/ 381000 h 6858000"/>
              <a:gd name="connsiteX12" fmla="*/ 2222732 w 2275119"/>
              <a:gd name="connsiteY12" fmla="*/ 417513 h 6858000"/>
              <a:gd name="connsiteX13" fmla="*/ 2238607 w 2275119"/>
              <a:gd name="connsiteY13" fmla="*/ 458788 h 6858000"/>
              <a:gd name="connsiteX14" fmla="*/ 2254482 w 2275119"/>
              <a:gd name="connsiteY14" fmla="*/ 504825 h 6858000"/>
              <a:gd name="connsiteX15" fmla="*/ 2265594 w 2275119"/>
              <a:gd name="connsiteY15" fmla="*/ 557213 h 6858000"/>
              <a:gd name="connsiteX16" fmla="*/ 2271944 w 2275119"/>
              <a:gd name="connsiteY16" fmla="*/ 617538 h 6858000"/>
              <a:gd name="connsiteX17" fmla="*/ 2275119 w 2275119"/>
              <a:gd name="connsiteY17" fmla="*/ 685800 h 6858000"/>
              <a:gd name="connsiteX18" fmla="*/ 2271944 w 2275119"/>
              <a:gd name="connsiteY18" fmla="*/ 754063 h 6858000"/>
              <a:gd name="connsiteX19" fmla="*/ 2265594 w 2275119"/>
              <a:gd name="connsiteY19" fmla="*/ 814388 h 6858000"/>
              <a:gd name="connsiteX20" fmla="*/ 2254482 w 2275119"/>
              <a:gd name="connsiteY20" fmla="*/ 866775 h 6858000"/>
              <a:gd name="connsiteX21" fmla="*/ 2238607 w 2275119"/>
              <a:gd name="connsiteY21" fmla="*/ 912813 h 6858000"/>
              <a:gd name="connsiteX22" fmla="*/ 2222732 w 2275119"/>
              <a:gd name="connsiteY22" fmla="*/ 954088 h 6858000"/>
              <a:gd name="connsiteX23" fmla="*/ 2206857 w 2275119"/>
              <a:gd name="connsiteY23" fmla="*/ 990600 h 6858000"/>
              <a:gd name="connsiteX24" fmla="*/ 2187807 w 2275119"/>
              <a:gd name="connsiteY24" fmla="*/ 1028700 h 6858000"/>
              <a:gd name="connsiteX25" fmla="*/ 2168757 w 2275119"/>
              <a:gd name="connsiteY25" fmla="*/ 1066800 h 6858000"/>
              <a:gd name="connsiteX26" fmla="*/ 2149707 w 2275119"/>
              <a:gd name="connsiteY26" fmla="*/ 1103313 h 6858000"/>
              <a:gd name="connsiteX27" fmla="*/ 2133832 w 2275119"/>
              <a:gd name="connsiteY27" fmla="*/ 1144588 h 6858000"/>
              <a:gd name="connsiteX28" fmla="*/ 2119544 w 2275119"/>
              <a:gd name="connsiteY28" fmla="*/ 1190625 h 6858000"/>
              <a:gd name="connsiteX29" fmla="*/ 2108432 w 2275119"/>
              <a:gd name="connsiteY29" fmla="*/ 1243013 h 6858000"/>
              <a:gd name="connsiteX30" fmla="*/ 2100494 w 2275119"/>
              <a:gd name="connsiteY30" fmla="*/ 1303338 h 6858000"/>
              <a:gd name="connsiteX31" fmla="*/ 2098907 w 2275119"/>
              <a:gd name="connsiteY31" fmla="*/ 1371600 h 6858000"/>
              <a:gd name="connsiteX32" fmla="*/ 2100494 w 2275119"/>
              <a:gd name="connsiteY32" fmla="*/ 1439863 h 6858000"/>
              <a:gd name="connsiteX33" fmla="*/ 2108432 w 2275119"/>
              <a:gd name="connsiteY33" fmla="*/ 1500188 h 6858000"/>
              <a:gd name="connsiteX34" fmla="*/ 2119544 w 2275119"/>
              <a:gd name="connsiteY34" fmla="*/ 1552575 h 6858000"/>
              <a:gd name="connsiteX35" fmla="*/ 2133832 w 2275119"/>
              <a:gd name="connsiteY35" fmla="*/ 1598613 h 6858000"/>
              <a:gd name="connsiteX36" fmla="*/ 2149707 w 2275119"/>
              <a:gd name="connsiteY36" fmla="*/ 1639888 h 6858000"/>
              <a:gd name="connsiteX37" fmla="*/ 2168757 w 2275119"/>
              <a:gd name="connsiteY37" fmla="*/ 1676400 h 6858000"/>
              <a:gd name="connsiteX38" fmla="*/ 2187807 w 2275119"/>
              <a:gd name="connsiteY38" fmla="*/ 1714500 h 6858000"/>
              <a:gd name="connsiteX39" fmla="*/ 2206857 w 2275119"/>
              <a:gd name="connsiteY39" fmla="*/ 1752600 h 6858000"/>
              <a:gd name="connsiteX40" fmla="*/ 2222732 w 2275119"/>
              <a:gd name="connsiteY40" fmla="*/ 1789113 h 6858000"/>
              <a:gd name="connsiteX41" fmla="*/ 2238607 w 2275119"/>
              <a:gd name="connsiteY41" fmla="*/ 1830388 h 6858000"/>
              <a:gd name="connsiteX42" fmla="*/ 2254482 w 2275119"/>
              <a:gd name="connsiteY42" fmla="*/ 1876425 h 6858000"/>
              <a:gd name="connsiteX43" fmla="*/ 2265594 w 2275119"/>
              <a:gd name="connsiteY43" fmla="*/ 1928813 h 6858000"/>
              <a:gd name="connsiteX44" fmla="*/ 2271944 w 2275119"/>
              <a:gd name="connsiteY44" fmla="*/ 1989138 h 6858000"/>
              <a:gd name="connsiteX45" fmla="*/ 2275119 w 2275119"/>
              <a:gd name="connsiteY45" fmla="*/ 2057400 h 6858000"/>
              <a:gd name="connsiteX46" fmla="*/ 2271944 w 2275119"/>
              <a:gd name="connsiteY46" fmla="*/ 2125663 h 6858000"/>
              <a:gd name="connsiteX47" fmla="*/ 2265594 w 2275119"/>
              <a:gd name="connsiteY47" fmla="*/ 2185988 h 6858000"/>
              <a:gd name="connsiteX48" fmla="*/ 2254482 w 2275119"/>
              <a:gd name="connsiteY48" fmla="*/ 2238375 h 6858000"/>
              <a:gd name="connsiteX49" fmla="*/ 2238607 w 2275119"/>
              <a:gd name="connsiteY49" fmla="*/ 2284413 h 6858000"/>
              <a:gd name="connsiteX50" fmla="*/ 2222732 w 2275119"/>
              <a:gd name="connsiteY50" fmla="*/ 2325688 h 6858000"/>
              <a:gd name="connsiteX51" fmla="*/ 2206857 w 2275119"/>
              <a:gd name="connsiteY51" fmla="*/ 2362200 h 6858000"/>
              <a:gd name="connsiteX52" fmla="*/ 2187807 w 2275119"/>
              <a:gd name="connsiteY52" fmla="*/ 2400300 h 6858000"/>
              <a:gd name="connsiteX53" fmla="*/ 2168757 w 2275119"/>
              <a:gd name="connsiteY53" fmla="*/ 2438400 h 6858000"/>
              <a:gd name="connsiteX54" fmla="*/ 2149707 w 2275119"/>
              <a:gd name="connsiteY54" fmla="*/ 2474913 h 6858000"/>
              <a:gd name="connsiteX55" fmla="*/ 2133832 w 2275119"/>
              <a:gd name="connsiteY55" fmla="*/ 2516188 h 6858000"/>
              <a:gd name="connsiteX56" fmla="*/ 2119544 w 2275119"/>
              <a:gd name="connsiteY56" fmla="*/ 2562225 h 6858000"/>
              <a:gd name="connsiteX57" fmla="*/ 2108432 w 2275119"/>
              <a:gd name="connsiteY57" fmla="*/ 2614613 h 6858000"/>
              <a:gd name="connsiteX58" fmla="*/ 2100494 w 2275119"/>
              <a:gd name="connsiteY58" fmla="*/ 2674938 h 6858000"/>
              <a:gd name="connsiteX59" fmla="*/ 2098907 w 2275119"/>
              <a:gd name="connsiteY59" fmla="*/ 2743200 h 6858000"/>
              <a:gd name="connsiteX60" fmla="*/ 2100494 w 2275119"/>
              <a:gd name="connsiteY60" fmla="*/ 2811463 h 6858000"/>
              <a:gd name="connsiteX61" fmla="*/ 2108432 w 2275119"/>
              <a:gd name="connsiteY61" fmla="*/ 2871788 h 6858000"/>
              <a:gd name="connsiteX62" fmla="*/ 2119544 w 2275119"/>
              <a:gd name="connsiteY62" fmla="*/ 2924175 h 6858000"/>
              <a:gd name="connsiteX63" fmla="*/ 2133832 w 2275119"/>
              <a:gd name="connsiteY63" fmla="*/ 2970213 h 6858000"/>
              <a:gd name="connsiteX64" fmla="*/ 2149707 w 2275119"/>
              <a:gd name="connsiteY64" fmla="*/ 3011488 h 6858000"/>
              <a:gd name="connsiteX65" fmla="*/ 2168757 w 2275119"/>
              <a:gd name="connsiteY65" fmla="*/ 3048000 h 6858000"/>
              <a:gd name="connsiteX66" fmla="*/ 2187807 w 2275119"/>
              <a:gd name="connsiteY66" fmla="*/ 3086100 h 6858000"/>
              <a:gd name="connsiteX67" fmla="*/ 2206857 w 2275119"/>
              <a:gd name="connsiteY67" fmla="*/ 3124200 h 6858000"/>
              <a:gd name="connsiteX68" fmla="*/ 2222732 w 2275119"/>
              <a:gd name="connsiteY68" fmla="*/ 3160713 h 6858000"/>
              <a:gd name="connsiteX69" fmla="*/ 2238607 w 2275119"/>
              <a:gd name="connsiteY69" fmla="*/ 3201988 h 6858000"/>
              <a:gd name="connsiteX70" fmla="*/ 2254482 w 2275119"/>
              <a:gd name="connsiteY70" fmla="*/ 3248025 h 6858000"/>
              <a:gd name="connsiteX71" fmla="*/ 2265594 w 2275119"/>
              <a:gd name="connsiteY71" fmla="*/ 3300413 h 6858000"/>
              <a:gd name="connsiteX72" fmla="*/ 2271944 w 2275119"/>
              <a:gd name="connsiteY72" fmla="*/ 3360738 h 6858000"/>
              <a:gd name="connsiteX73" fmla="*/ 2275119 w 2275119"/>
              <a:gd name="connsiteY73" fmla="*/ 3427413 h 6858000"/>
              <a:gd name="connsiteX74" fmla="*/ 2271944 w 2275119"/>
              <a:gd name="connsiteY74" fmla="*/ 3497263 h 6858000"/>
              <a:gd name="connsiteX75" fmla="*/ 2265594 w 2275119"/>
              <a:gd name="connsiteY75" fmla="*/ 3557588 h 6858000"/>
              <a:gd name="connsiteX76" fmla="*/ 2254482 w 2275119"/>
              <a:gd name="connsiteY76" fmla="*/ 3609975 h 6858000"/>
              <a:gd name="connsiteX77" fmla="*/ 2238607 w 2275119"/>
              <a:gd name="connsiteY77" fmla="*/ 3656013 h 6858000"/>
              <a:gd name="connsiteX78" fmla="*/ 2222732 w 2275119"/>
              <a:gd name="connsiteY78" fmla="*/ 3697288 h 6858000"/>
              <a:gd name="connsiteX79" fmla="*/ 2206857 w 2275119"/>
              <a:gd name="connsiteY79" fmla="*/ 3733800 h 6858000"/>
              <a:gd name="connsiteX80" fmla="*/ 2187807 w 2275119"/>
              <a:gd name="connsiteY80" fmla="*/ 3771900 h 6858000"/>
              <a:gd name="connsiteX81" fmla="*/ 2168757 w 2275119"/>
              <a:gd name="connsiteY81" fmla="*/ 3810000 h 6858000"/>
              <a:gd name="connsiteX82" fmla="*/ 2149707 w 2275119"/>
              <a:gd name="connsiteY82" fmla="*/ 3846513 h 6858000"/>
              <a:gd name="connsiteX83" fmla="*/ 2133832 w 2275119"/>
              <a:gd name="connsiteY83" fmla="*/ 3887788 h 6858000"/>
              <a:gd name="connsiteX84" fmla="*/ 2119544 w 2275119"/>
              <a:gd name="connsiteY84" fmla="*/ 3933825 h 6858000"/>
              <a:gd name="connsiteX85" fmla="*/ 2108432 w 2275119"/>
              <a:gd name="connsiteY85" fmla="*/ 3986213 h 6858000"/>
              <a:gd name="connsiteX86" fmla="*/ 2100494 w 2275119"/>
              <a:gd name="connsiteY86" fmla="*/ 4046538 h 6858000"/>
              <a:gd name="connsiteX87" fmla="*/ 2098907 w 2275119"/>
              <a:gd name="connsiteY87" fmla="*/ 4114800 h 6858000"/>
              <a:gd name="connsiteX88" fmla="*/ 2100494 w 2275119"/>
              <a:gd name="connsiteY88" fmla="*/ 4183063 h 6858000"/>
              <a:gd name="connsiteX89" fmla="*/ 2108432 w 2275119"/>
              <a:gd name="connsiteY89" fmla="*/ 4243388 h 6858000"/>
              <a:gd name="connsiteX90" fmla="*/ 2119544 w 2275119"/>
              <a:gd name="connsiteY90" fmla="*/ 4295775 h 6858000"/>
              <a:gd name="connsiteX91" fmla="*/ 2133832 w 2275119"/>
              <a:gd name="connsiteY91" fmla="*/ 4341813 h 6858000"/>
              <a:gd name="connsiteX92" fmla="*/ 2149707 w 2275119"/>
              <a:gd name="connsiteY92" fmla="*/ 4383088 h 6858000"/>
              <a:gd name="connsiteX93" fmla="*/ 2168757 w 2275119"/>
              <a:gd name="connsiteY93" fmla="*/ 4419600 h 6858000"/>
              <a:gd name="connsiteX94" fmla="*/ 2206857 w 2275119"/>
              <a:gd name="connsiteY94" fmla="*/ 4495800 h 6858000"/>
              <a:gd name="connsiteX95" fmla="*/ 2222732 w 2275119"/>
              <a:gd name="connsiteY95" fmla="*/ 4532313 h 6858000"/>
              <a:gd name="connsiteX96" fmla="*/ 2238607 w 2275119"/>
              <a:gd name="connsiteY96" fmla="*/ 4573588 h 6858000"/>
              <a:gd name="connsiteX97" fmla="*/ 2254482 w 2275119"/>
              <a:gd name="connsiteY97" fmla="*/ 4619625 h 6858000"/>
              <a:gd name="connsiteX98" fmla="*/ 2265594 w 2275119"/>
              <a:gd name="connsiteY98" fmla="*/ 4672013 h 6858000"/>
              <a:gd name="connsiteX99" fmla="*/ 2271944 w 2275119"/>
              <a:gd name="connsiteY99" fmla="*/ 4732338 h 6858000"/>
              <a:gd name="connsiteX100" fmla="*/ 2275119 w 2275119"/>
              <a:gd name="connsiteY100" fmla="*/ 4800600 h 6858000"/>
              <a:gd name="connsiteX101" fmla="*/ 2271944 w 2275119"/>
              <a:gd name="connsiteY101" fmla="*/ 4868863 h 6858000"/>
              <a:gd name="connsiteX102" fmla="*/ 2265594 w 2275119"/>
              <a:gd name="connsiteY102" fmla="*/ 4929188 h 6858000"/>
              <a:gd name="connsiteX103" fmla="*/ 2254482 w 2275119"/>
              <a:gd name="connsiteY103" fmla="*/ 4981575 h 6858000"/>
              <a:gd name="connsiteX104" fmla="*/ 2238607 w 2275119"/>
              <a:gd name="connsiteY104" fmla="*/ 5027613 h 6858000"/>
              <a:gd name="connsiteX105" fmla="*/ 2222732 w 2275119"/>
              <a:gd name="connsiteY105" fmla="*/ 5068888 h 6858000"/>
              <a:gd name="connsiteX106" fmla="*/ 2206857 w 2275119"/>
              <a:gd name="connsiteY106" fmla="*/ 5105400 h 6858000"/>
              <a:gd name="connsiteX107" fmla="*/ 2187807 w 2275119"/>
              <a:gd name="connsiteY107" fmla="*/ 5143500 h 6858000"/>
              <a:gd name="connsiteX108" fmla="*/ 2168757 w 2275119"/>
              <a:gd name="connsiteY108" fmla="*/ 5181600 h 6858000"/>
              <a:gd name="connsiteX109" fmla="*/ 2149707 w 2275119"/>
              <a:gd name="connsiteY109" fmla="*/ 5218113 h 6858000"/>
              <a:gd name="connsiteX110" fmla="*/ 2133832 w 2275119"/>
              <a:gd name="connsiteY110" fmla="*/ 5259388 h 6858000"/>
              <a:gd name="connsiteX111" fmla="*/ 2119544 w 2275119"/>
              <a:gd name="connsiteY111" fmla="*/ 5305425 h 6858000"/>
              <a:gd name="connsiteX112" fmla="*/ 2108432 w 2275119"/>
              <a:gd name="connsiteY112" fmla="*/ 5357813 h 6858000"/>
              <a:gd name="connsiteX113" fmla="*/ 2100494 w 2275119"/>
              <a:gd name="connsiteY113" fmla="*/ 5418138 h 6858000"/>
              <a:gd name="connsiteX114" fmla="*/ 2098907 w 2275119"/>
              <a:gd name="connsiteY114" fmla="*/ 5486400 h 6858000"/>
              <a:gd name="connsiteX115" fmla="*/ 2100494 w 2275119"/>
              <a:gd name="connsiteY115" fmla="*/ 5554663 h 6858000"/>
              <a:gd name="connsiteX116" fmla="*/ 2108432 w 2275119"/>
              <a:gd name="connsiteY116" fmla="*/ 5614988 h 6858000"/>
              <a:gd name="connsiteX117" fmla="*/ 2119544 w 2275119"/>
              <a:gd name="connsiteY117" fmla="*/ 5667375 h 6858000"/>
              <a:gd name="connsiteX118" fmla="*/ 2133832 w 2275119"/>
              <a:gd name="connsiteY118" fmla="*/ 5713413 h 6858000"/>
              <a:gd name="connsiteX119" fmla="*/ 2149707 w 2275119"/>
              <a:gd name="connsiteY119" fmla="*/ 5754688 h 6858000"/>
              <a:gd name="connsiteX120" fmla="*/ 2168757 w 2275119"/>
              <a:gd name="connsiteY120" fmla="*/ 5791200 h 6858000"/>
              <a:gd name="connsiteX121" fmla="*/ 2187807 w 2275119"/>
              <a:gd name="connsiteY121" fmla="*/ 5829300 h 6858000"/>
              <a:gd name="connsiteX122" fmla="*/ 2206857 w 2275119"/>
              <a:gd name="connsiteY122" fmla="*/ 5867400 h 6858000"/>
              <a:gd name="connsiteX123" fmla="*/ 2222732 w 2275119"/>
              <a:gd name="connsiteY123" fmla="*/ 5903913 h 6858000"/>
              <a:gd name="connsiteX124" fmla="*/ 2238607 w 2275119"/>
              <a:gd name="connsiteY124" fmla="*/ 5945188 h 6858000"/>
              <a:gd name="connsiteX125" fmla="*/ 2254482 w 2275119"/>
              <a:gd name="connsiteY125" fmla="*/ 5991225 h 6858000"/>
              <a:gd name="connsiteX126" fmla="*/ 2265594 w 2275119"/>
              <a:gd name="connsiteY126" fmla="*/ 6043613 h 6858000"/>
              <a:gd name="connsiteX127" fmla="*/ 2271944 w 2275119"/>
              <a:gd name="connsiteY127" fmla="*/ 6103938 h 6858000"/>
              <a:gd name="connsiteX128" fmla="*/ 2275119 w 2275119"/>
              <a:gd name="connsiteY128" fmla="*/ 6172200 h 6858000"/>
              <a:gd name="connsiteX129" fmla="*/ 2271944 w 2275119"/>
              <a:gd name="connsiteY129" fmla="*/ 6240463 h 6858000"/>
              <a:gd name="connsiteX130" fmla="*/ 2265594 w 2275119"/>
              <a:gd name="connsiteY130" fmla="*/ 6300788 h 6858000"/>
              <a:gd name="connsiteX131" fmla="*/ 2254482 w 2275119"/>
              <a:gd name="connsiteY131" fmla="*/ 6353175 h 6858000"/>
              <a:gd name="connsiteX132" fmla="*/ 2238607 w 2275119"/>
              <a:gd name="connsiteY132" fmla="*/ 6399213 h 6858000"/>
              <a:gd name="connsiteX133" fmla="*/ 2222732 w 2275119"/>
              <a:gd name="connsiteY133" fmla="*/ 6440488 h 6858000"/>
              <a:gd name="connsiteX134" fmla="*/ 2206857 w 2275119"/>
              <a:gd name="connsiteY134" fmla="*/ 6477000 h 6858000"/>
              <a:gd name="connsiteX135" fmla="*/ 2187807 w 2275119"/>
              <a:gd name="connsiteY135" fmla="*/ 6515100 h 6858000"/>
              <a:gd name="connsiteX136" fmla="*/ 2168757 w 2275119"/>
              <a:gd name="connsiteY136" fmla="*/ 6553200 h 6858000"/>
              <a:gd name="connsiteX137" fmla="*/ 2149707 w 2275119"/>
              <a:gd name="connsiteY137" fmla="*/ 6589713 h 6858000"/>
              <a:gd name="connsiteX138" fmla="*/ 2133832 w 2275119"/>
              <a:gd name="connsiteY138" fmla="*/ 6630988 h 6858000"/>
              <a:gd name="connsiteX139" fmla="*/ 2119544 w 2275119"/>
              <a:gd name="connsiteY139" fmla="*/ 6677025 h 6858000"/>
              <a:gd name="connsiteX140" fmla="*/ 2108432 w 2275119"/>
              <a:gd name="connsiteY140" fmla="*/ 6729413 h 6858000"/>
              <a:gd name="connsiteX141" fmla="*/ 2100494 w 2275119"/>
              <a:gd name="connsiteY141" fmla="*/ 6789738 h 6858000"/>
              <a:gd name="connsiteX142" fmla="*/ 2098907 w 2275119"/>
              <a:gd name="connsiteY142" fmla="*/ 6858000 h 6858000"/>
              <a:gd name="connsiteX143" fmla="*/ 1556068 w 2275119"/>
              <a:gd name="connsiteY143" fmla="*/ 6858000 h 6858000"/>
              <a:gd name="connsiteX144" fmla="*/ 1389294 w 2275119"/>
              <a:gd name="connsiteY144" fmla="*/ 6858000 h 6858000"/>
              <a:gd name="connsiteX145" fmla="*/ 0 w 2275119"/>
              <a:gd name="connsiteY14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</a:cxnLst>
            <a:rect l="l" t="t" r="r" b="b"/>
            <a:pathLst>
              <a:path w="2275119" h="6858000">
                <a:moveTo>
                  <a:pt x="0" y="0"/>
                </a:moveTo>
                <a:lnTo>
                  <a:pt x="1389294" y="0"/>
                </a:lnTo>
                <a:lnTo>
                  <a:pt x="1556068" y="0"/>
                </a:lnTo>
                <a:lnTo>
                  <a:pt x="2098907" y="0"/>
                </a:lnTo>
                <a:lnTo>
                  <a:pt x="2100494" y="68263"/>
                </a:lnTo>
                <a:lnTo>
                  <a:pt x="2108432" y="128588"/>
                </a:lnTo>
                <a:lnTo>
                  <a:pt x="2119544" y="180975"/>
                </a:lnTo>
                <a:lnTo>
                  <a:pt x="2133832" y="227013"/>
                </a:lnTo>
                <a:lnTo>
                  <a:pt x="2149707" y="268288"/>
                </a:lnTo>
                <a:lnTo>
                  <a:pt x="2168757" y="304800"/>
                </a:lnTo>
                <a:lnTo>
                  <a:pt x="2187807" y="342900"/>
                </a:lnTo>
                <a:lnTo>
                  <a:pt x="2206857" y="381000"/>
                </a:lnTo>
                <a:lnTo>
                  <a:pt x="2222732" y="417513"/>
                </a:lnTo>
                <a:lnTo>
                  <a:pt x="2238607" y="458788"/>
                </a:lnTo>
                <a:lnTo>
                  <a:pt x="2254482" y="504825"/>
                </a:lnTo>
                <a:lnTo>
                  <a:pt x="2265594" y="557213"/>
                </a:lnTo>
                <a:lnTo>
                  <a:pt x="2271944" y="617538"/>
                </a:lnTo>
                <a:lnTo>
                  <a:pt x="2275119" y="685800"/>
                </a:lnTo>
                <a:lnTo>
                  <a:pt x="2271944" y="754063"/>
                </a:lnTo>
                <a:lnTo>
                  <a:pt x="2265594" y="814388"/>
                </a:lnTo>
                <a:lnTo>
                  <a:pt x="2254482" y="866775"/>
                </a:lnTo>
                <a:lnTo>
                  <a:pt x="2238607" y="912813"/>
                </a:lnTo>
                <a:lnTo>
                  <a:pt x="2222732" y="954088"/>
                </a:lnTo>
                <a:lnTo>
                  <a:pt x="2206857" y="990600"/>
                </a:lnTo>
                <a:lnTo>
                  <a:pt x="2187807" y="1028700"/>
                </a:lnTo>
                <a:lnTo>
                  <a:pt x="2168757" y="1066800"/>
                </a:lnTo>
                <a:lnTo>
                  <a:pt x="2149707" y="1103313"/>
                </a:lnTo>
                <a:lnTo>
                  <a:pt x="2133832" y="1144588"/>
                </a:lnTo>
                <a:lnTo>
                  <a:pt x="2119544" y="1190625"/>
                </a:lnTo>
                <a:lnTo>
                  <a:pt x="2108432" y="1243013"/>
                </a:lnTo>
                <a:lnTo>
                  <a:pt x="2100494" y="1303338"/>
                </a:lnTo>
                <a:lnTo>
                  <a:pt x="2098907" y="1371600"/>
                </a:lnTo>
                <a:lnTo>
                  <a:pt x="2100494" y="1439863"/>
                </a:lnTo>
                <a:lnTo>
                  <a:pt x="2108432" y="1500188"/>
                </a:lnTo>
                <a:lnTo>
                  <a:pt x="2119544" y="1552575"/>
                </a:lnTo>
                <a:lnTo>
                  <a:pt x="2133832" y="1598613"/>
                </a:lnTo>
                <a:lnTo>
                  <a:pt x="2149707" y="1639888"/>
                </a:lnTo>
                <a:lnTo>
                  <a:pt x="2168757" y="1676400"/>
                </a:lnTo>
                <a:lnTo>
                  <a:pt x="2187807" y="1714500"/>
                </a:lnTo>
                <a:lnTo>
                  <a:pt x="2206857" y="1752600"/>
                </a:lnTo>
                <a:lnTo>
                  <a:pt x="2222732" y="1789113"/>
                </a:lnTo>
                <a:lnTo>
                  <a:pt x="2238607" y="1830388"/>
                </a:lnTo>
                <a:lnTo>
                  <a:pt x="2254482" y="1876425"/>
                </a:lnTo>
                <a:lnTo>
                  <a:pt x="2265594" y="1928813"/>
                </a:lnTo>
                <a:lnTo>
                  <a:pt x="2271944" y="1989138"/>
                </a:lnTo>
                <a:lnTo>
                  <a:pt x="2275119" y="2057400"/>
                </a:lnTo>
                <a:lnTo>
                  <a:pt x="2271944" y="2125663"/>
                </a:lnTo>
                <a:lnTo>
                  <a:pt x="2265594" y="2185988"/>
                </a:lnTo>
                <a:lnTo>
                  <a:pt x="2254482" y="2238375"/>
                </a:lnTo>
                <a:lnTo>
                  <a:pt x="2238607" y="2284413"/>
                </a:lnTo>
                <a:lnTo>
                  <a:pt x="2222732" y="2325688"/>
                </a:lnTo>
                <a:lnTo>
                  <a:pt x="2206857" y="2362200"/>
                </a:lnTo>
                <a:lnTo>
                  <a:pt x="2187807" y="2400300"/>
                </a:lnTo>
                <a:lnTo>
                  <a:pt x="2168757" y="2438400"/>
                </a:lnTo>
                <a:lnTo>
                  <a:pt x="2149707" y="2474913"/>
                </a:lnTo>
                <a:lnTo>
                  <a:pt x="2133832" y="2516188"/>
                </a:lnTo>
                <a:lnTo>
                  <a:pt x="2119544" y="2562225"/>
                </a:lnTo>
                <a:lnTo>
                  <a:pt x="2108432" y="2614613"/>
                </a:lnTo>
                <a:lnTo>
                  <a:pt x="2100494" y="2674938"/>
                </a:lnTo>
                <a:lnTo>
                  <a:pt x="2098907" y="2743200"/>
                </a:lnTo>
                <a:lnTo>
                  <a:pt x="2100494" y="2811463"/>
                </a:lnTo>
                <a:lnTo>
                  <a:pt x="2108432" y="2871788"/>
                </a:lnTo>
                <a:lnTo>
                  <a:pt x="2119544" y="2924175"/>
                </a:lnTo>
                <a:lnTo>
                  <a:pt x="2133832" y="2970213"/>
                </a:lnTo>
                <a:lnTo>
                  <a:pt x="2149707" y="3011488"/>
                </a:lnTo>
                <a:lnTo>
                  <a:pt x="2168757" y="3048000"/>
                </a:lnTo>
                <a:lnTo>
                  <a:pt x="2187807" y="3086100"/>
                </a:lnTo>
                <a:lnTo>
                  <a:pt x="2206857" y="3124200"/>
                </a:lnTo>
                <a:lnTo>
                  <a:pt x="2222732" y="3160713"/>
                </a:lnTo>
                <a:lnTo>
                  <a:pt x="2238607" y="3201988"/>
                </a:lnTo>
                <a:lnTo>
                  <a:pt x="2254482" y="3248025"/>
                </a:lnTo>
                <a:lnTo>
                  <a:pt x="2265594" y="3300413"/>
                </a:lnTo>
                <a:lnTo>
                  <a:pt x="2271944" y="3360738"/>
                </a:lnTo>
                <a:lnTo>
                  <a:pt x="2275119" y="3427413"/>
                </a:lnTo>
                <a:lnTo>
                  <a:pt x="2271944" y="3497263"/>
                </a:lnTo>
                <a:lnTo>
                  <a:pt x="2265594" y="3557588"/>
                </a:lnTo>
                <a:lnTo>
                  <a:pt x="2254482" y="3609975"/>
                </a:lnTo>
                <a:lnTo>
                  <a:pt x="2238607" y="3656013"/>
                </a:lnTo>
                <a:lnTo>
                  <a:pt x="2222732" y="3697288"/>
                </a:lnTo>
                <a:lnTo>
                  <a:pt x="2206857" y="3733800"/>
                </a:lnTo>
                <a:lnTo>
                  <a:pt x="2187807" y="3771900"/>
                </a:lnTo>
                <a:lnTo>
                  <a:pt x="2168757" y="3810000"/>
                </a:lnTo>
                <a:lnTo>
                  <a:pt x="2149707" y="3846513"/>
                </a:lnTo>
                <a:lnTo>
                  <a:pt x="2133832" y="3887788"/>
                </a:lnTo>
                <a:lnTo>
                  <a:pt x="2119544" y="3933825"/>
                </a:lnTo>
                <a:lnTo>
                  <a:pt x="2108432" y="3986213"/>
                </a:lnTo>
                <a:lnTo>
                  <a:pt x="2100494" y="4046538"/>
                </a:lnTo>
                <a:lnTo>
                  <a:pt x="2098907" y="4114800"/>
                </a:lnTo>
                <a:lnTo>
                  <a:pt x="2100494" y="4183063"/>
                </a:lnTo>
                <a:lnTo>
                  <a:pt x="2108432" y="4243388"/>
                </a:lnTo>
                <a:lnTo>
                  <a:pt x="2119544" y="4295775"/>
                </a:lnTo>
                <a:lnTo>
                  <a:pt x="2133832" y="4341813"/>
                </a:lnTo>
                <a:lnTo>
                  <a:pt x="2149707" y="4383088"/>
                </a:lnTo>
                <a:lnTo>
                  <a:pt x="2168757" y="4419600"/>
                </a:lnTo>
                <a:lnTo>
                  <a:pt x="2206857" y="4495800"/>
                </a:lnTo>
                <a:lnTo>
                  <a:pt x="2222732" y="4532313"/>
                </a:lnTo>
                <a:lnTo>
                  <a:pt x="2238607" y="4573588"/>
                </a:lnTo>
                <a:lnTo>
                  <a:pt x="2254482" y="4619625"/>
                </a:lnTo>
                <a:lnTo>
                  <a:pt x="2265594" y="4672013"/>
                </a:lnTo>
                <a:lnTo>
                  <a:pt x="2271944" y="4732338"/>
                </a:lnTo>
                <a:lnTo>
                  <a:pt x="2275119" y="4800600"/>
                </a:lnTo>
                <a:lnTo>
                  <a:pt x="2271944" y="4868863"/>
                </a:lnTo>
                <a:lnTo>
                  <a:pt x="2265594" y="4929188"/>
                </a:lnTo>
                <a:lnTo>
                  <a:pt x="2254482" y="4981575"/>
                </a:lnTo>
                <a:lnTo>
                  <a:pt x="2238607" y="5027613"/>
                </a:lnTo>
                <a:lnTo>
                  <a:pt x="2222732" y="5068888"/>
                </a:lnTo>
                <a:lnTo>
                  <a:pt x="2206857" y="5105400"/>
                </a:lnTo>
                <a:lnTo>
                  <a:pt x="2187807" y="5143500"/>
                </a:lnTo>
                <a:lnTo>
                  <a:pt x="2168757" y="5181600"/>
                </a:lnTo>
                <a:lnTo>
                  <a:pt x="2149707" y="5218113"/>
                </a:lnTo>
                <a:lnTo>
                  <a:pt x="2133832" y="5259388"/>
                </a:lnTo>
                <a:lnTo>
                  <a:pt x="2119544" y="5305425"/>
                </a:lnTo>
                <a:lnTo>
                  <a:pt x="2108432" y="5357813"/>
                </a:lnTo>
                <a:lnTo>
                  <a:pt x="2100494" y="5418138"/>
                </a:lnTo>
                <a:lnTo>
                  <a:pt x="2098907" y="5486400"/>
                </a:lnTo>
                <a:lnTo>
                  <a:pt x="2100494" y="5554663"/>
                </a:lnTo>
                <a:lnTo>
                  <a:pt x="2108432" y="5614988"/>
                </a:lnTo>
                <a:lnTo>
                  <a:pt x="2119544" y="5667375"/>
                </a:lnTo>
                <a:lnTo>
                  <a:pt x="2133832" y="5713413"/>
                </a:lnTo>
                <a:lnTo>
                  <a:pt x="2149707" y="5754688"/>
                </a:lnTo>
                <a:lnTo>
                  <a:pt x="2168757" y="5791200"/>
                </a:lnTo>
                <a:lnTo>
                  <a:pt x="2187807" y="5829300"/>
                </a:lnTo>
                <a:lnTo>
                  <a:pt x="2206857" y="5867400"/>
                </a:lnTo>
                <a:lnTo>
                  <a:pt x="2222732" y="5903913"/>
                </a:lnTo>
                <a:lnTo>
                  <a:pt x="2238607" y="5945188"/>
                </a:lnTo>
                <a:lnTo>
                  <a:pt x="2254482" y="5991225"/>
                </a:lnTo>
                <a:lnTo>
                  <a:pt x="2265594" y="6043613"/>
                </a:lnTo>
                <a:lnTo>
                  <a:pt x="2271944" y="6103938"/>
                </a:lnTo>
                <a:lnTo>
                  <a:pt x="2275119" y="6172200"/>
                </a:lnTo>
                <a:lnTo>
                  <a:pt x="2271944" y="6240463"/>
                </a:lnTo>
                <a:lnTo>
                  <a:pt x="2265594" y="6300788"/>
                </a:lnTo>
                <a:lnTo>
                  <a:pt x="2254482" y="6353175"/>
                </a:lnTo>
                <a:lnTo>
                  <a:pt x="2238607" y="6399213"/>
                </a:lnTo>
                <a:lnTo>
                  <a:pt x="2222732" y="6440488"/>
                </a:lnTo>
                <a:lnTo>
                  <a:pt x="2206857" y="6477000"/>
                </a:lnTo>
                <a:lnTo>
                  <a:pt x="2187807" y="6515100"/>
                </a:lnTo>
                <a:lnTo>
                  <a:pt x="2168757" y="6553200"/>
                </a:lnTo>
                <a:lnTo>
                  <a:pt x="2149707" y="6589713"/>
                </a:lnTo>
                <a:lnTo>
                  <a:pt x="2133832" y="6630988"/>
                </a:lnTo>
                <a:lnTo>
                  <a:pt x="2119544" y="6677025"/>
                </a:lnTo>
                <a:lnTo>
                  <a:pt x="2108432" y="6729413"/>
                </a:lnTo>
                <a:lnTo>
                  <a:pt x="2100494" y="6789738"/>
                </a:lnTo>
                <a:lnTo>
                  <a:pt x="2098907" y="6858000"/>
                </a:lnTo>
                <a:lnTo>
                  <a:pt x="1556068" y="6858000"/>
                </a:lnTo>
                <a:lnTo>
                  <a:pt x="138929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A3AE1F77-1EC8-47BA-A381-B6618A2FCD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A24C905-8E46-93D1-3BF3-A6F4C9F459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2661419" y="294236"/>
            <a:ext cx="9239877" cy="6360060"/>
          </a:xfrm>
        </p:spPr>
      </p:pic>
      <p:sp>
        <p:nvSpPr>
          <p:cNvPr id="8" name="Right Arrow 7">
            <a:extLst>
              <a:ext uri="{FF2B5EF4-FFF2-40B4-BE49-F238E27FC236}">
                <a16:creationId xmlns:a16="http://schemas.microsoft.com/office/drawing/2014/main" id="{14EDD000-D85E-99F2-BEE4-AA48DA0725A9}"/>
              </a:ext>
            </a:extLst>
          </p:cNvPr>
          <p:cNvSpPr/>
          <p:nvPr/>
        </p:nvSpPr>
        <p:spPr>
          <a:xfrm rot="1643264" flipH="1">
            <a:off x="9479400" y="4625151"/>
            <a:ext cx="2562917" cy="1215480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rtlCol="0" anchor="ctr"/>
          <a:lstStyle/>
          <a:p>
            <a:pPr algn="ctr"/>
            <a:r>
              <a:rPr lang="en-CH" dirty="0"/>
              <a:t>Document Viewer</a:t>
            </a: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780911E1-2370-A2A7-A586-9B532ED2EE7B}"/>
              </a:ext>
            </a:extLst>
          </p:cNvPr>
          <p:cNvSpPr/>
          <p:nvPr/>
        </p:nvSpPr>
        <p:spPr>
          <a:xfrm rot="1332716" flipH="1">
            <a:off x="7207493" y="5509937"/>
            <a:ext cx="2609183" cy="1215480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rtlCol="0" anchor="ctr"/>
          <a:lstStyle/>
          <a:p>
            <a:pPr algn="ctr"/>
            <a:r>
              <a:rPr lang="en-CH" dirty="0"/>
              <a:t>Status Informationen</a:t>
            </a:r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BB48180C-3EB6-3426-AC5D-EB14604050A7}"/>
              </a:ext>
            </a:extLst>
          </p:cNvPr>
          <p:cNvSpPr/>
          <p:nvPr/>
        </p:nvSpPr>
        <p:spPr>
          <a:xfrm rot="20981640" flipH="1">
            <a:off x="5476258" y="476508"/>
            <a:ext cx="2562917" cy="1215480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rtlCol="0" anchor="ctr"/>
          <a:lstStyle/>
          <a:p>
            <a:pPr algn="ctr"/>
            <a:r>
              <a:rPr lang="en-CH" dirty="0"/>
              <a:t>Aktionen</a:t>
            </a:r>
          </a:p>
        </p:txBody>
      </p:sp>
    </p:spTree>
    <p:extLst>
      <p:ext uri="{BB962C8B-B14F-4D97-AF65-F5344CB8AC3E}">
        <p14:creationId xmlns:p14="http://schemas.microsoft.com/office/powerpoint/2010/main" val="1388986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7">
            <a:extLst>
              <a:ext uri="{FF2B5EF4-FFF2-40B4-BE49-F238E27FC236}">
                <a16:creationId xmlns:a16="http://schemas.microsoft.com/office/drawing/2014/main" id="{40851669-7281-49C2-8BF0-67BA70EC1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A1DF7E-B69C-C910-2E58-A23D3173EF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382385"/>
            <a:ext cx="8534399" cy="1413758"/>
          </a:xfrm>
        </p:spPr>
        <p:txBody>
          <a:bodyPr anchor="b">
            <a:normAutofit/>
          </a:bodyPr>
          <a:lstStyle/>
          <a:p>
            <a:pPr algn="ctr"/>
            <a:endParaRPr lang="en-CH" sz="4400" dirty="0"/>
          </a:p>
        </p:txBody>
      </p:sp>
      <p:sp>
        <p:nvSpPr>
          <p:cNvPr id="15" name="Freeform: Shape 9">
            <a:extLst>
              <a:ext uri="{FF2B5EF4-FFF2-40B4-BE49-F238E27FC236}">
                <a16:creationId xmlns:a16="http://schemas.microsoft.com/office/drawing/2014/main" id="{16992B13-74C4-4370-93C5-F5403D944D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" y="0"/>
            <a:ext cx="2275119" cy="6858000"/>
          </a:xfrm>
          <a:custGeom>
            <a:avLst/>
            <a:gdLst>
              <a:gd name="connsiteX0" fmla="*/ 0 w 2275119"/>
              <a:gd name="connsiteY0" fmla="*/ 0 h 6858000"/>
              <a:gd name="connsiteX1" fmla="*/ 1389294 w 2275119"/>
              <a:gd name="connsiteY1" fmla="*/ 0 h 6858000"/>
              <a:gd name="connsiteX2" fmla="*/ 1556068 w 2275119"/>
              <a:gd name="connsiteY2" fmla="*/ 0 h 6858000"/>
              <a:gd name="connsiteX3" fmla="*/ 2098907 w 2275119"/>
              <a:gd name="connsiteY3" fmla="*/ 0 h 6858000"/>
              <a:gd name="connsiteX4" fmla="*/ 2100494 w 2275119"/>
              <a:gd name="connsiteY4" fmla="*/ 68263 h 6858000"/>
              <a:gd name="connsiteX5" fmla="*/ 2108432 w 2275119"/>
              <a:gd name="connsiteY5" fmla="*/ 128588 h 6858000"/>
              <a:gd name="connsiteX6" fmla="*/ 2119544 w 2275119"/>
              <a:gd name="connsiteY6" fmla="*/ 180975 h 6858000"/>
              <a:gd name="connsiteX7" fmla="*/ 2133832 w 2275119"/>
              <a:gd name="connsiteY7" fmla="*/ 227013 h 6858000"/>
              <a:gd name="connsiteX8" fmla="*/ 2149707 w 2275119"/>
              <a:gd name="connsiteY8" fmla="*/ 268288 h 6858000"/>
              <a:gd name="connsiteX9" fmla="*/ 2168757 w 2275119"/>
              <a:gd name="connsiteY9" fmla="*/ 304800 h 6858000"/>
              <a:gd name="connsiteX10" fmla="*/ 2187807 w 2275119"/>
              <a:gd name="connsiteY10" fmla="*/ 342900 h 6858000"/>
              <a:gd name="connsiteX11" fmla="*/ 2206857 w 2275119"/>
              <a:gd name="connsiteY11" fmla="*/ 381000 h 6858000"/>
              <a:gd name="connsiteX12" fmla="*/ 2222732 w 2275119"/>
              <a:gd name="connsiteY12" fmla="*/ 417513 h 6858000"/>
              <a:gd name="connsiteX13" fmla="*/ 2238607 w 2275119"/>
              <a:gd name="connsiteY13" fmla="*/ 458788 h 6858000"/>
              <a:gd name="connsiteX14" fmla="*/ 2254482 w 2275119"/>
              <a:gd name="connsiteY14" fmla="*/ 504825 h 6858000"/>
              <a:gd name="connsiteX15" fmla="*/ 2265594 w 2275119"/>
              <a:gd name="connsiteY15" fmla="*/ 557213 h 6858000"/>
              <a:gd name="connsiteX16" fmla="*/ 2271944 w 2275119"/>
              <a:gd name="connsiteY16" fmla="*/ 617538 h 6858000"/>
              <a:gd name="connsiteX17" fmla="*/ 2275119 w 2275119"/>
              <a:gd name="connsiteY17" fmla="*/ 685800 h 6858000"/>
              <a:gd name="connsiteX18" fmla="*/ 2271944 w 2275119"/>
              <a:gd name="connsiteY18" fmla="*/ 754063 h 6858000"/>
              <a:gd name="connsiteX19" fmla="*/ 2265594 w 2275119"/>
              <a:gd name="connsiteY19" fmla="*/ 814388 h 6858000"/>
              <a:gd name="connsiteX20" fmla="*/ 2254482 w 2275119"/>
              <a:gd name="connsiteY20" fmla="*/ 866775 h 6858000"/>
              <a:gd name="connsiteX21" fmla="*/ 2238607 w 2275119"/>
              <a:gd name="connsiteY21" fmla="*/ 912813 h 6858000"/>
              <a:gd name="connsiteX22" fmla="*/ 2222732 w 2275119"/>
              <a:gd name="connsiteY22" fmla="*/ 954088 h 6858000"/>
              <a:gd name="connsiteX23" fmla="*/ 2206857 w 2275119"/>
              <a:gd name="connsiteY23" fmla="*/ 990600 h 6858000"/>
              <a:gd name="connsiteX24" fmla="*/ 2187807 w 2275119"/>
              <a:gd name="connsiteY24" fmla="*/ 1028700 h 6858000"/>
              <a:gd name="connsiteX25" fmla="*/ 2168757 w 2275119"/>
              <a:gd name="connsiteY25" fmla="*/ 1066800 h 6858000"/>
              <a:gd name="connsiteX26" fmla="*/ 2149707 w 2275119"/>
              <a:gd name="connsiteY26" fmla="*/ 1103313 h 6858000"/>
              <a:gd name="connsiteX27" fmla="*/ 2133832 w 2275119"/>
              <a:gd name="connsiteY27" fmla="*/ 1144588 h 6858000"/>
              <a:gd name="connsiteX28" fmla="*/ 2119544 w 2275119"/>
              <a:gd name="connsiteY28" fmla="*/ 1190625 h 6858000"/>
              <a:gd name="connsiteX29" fmla="*/ 2108432 w 2275119"/>
              <a:gd name="connsiteY29" fmla="*/ 1243013 h 6858000"/>
              <a:gd name="connsiteX30" fmla="*/ 2100494 w 2275119"/>
              <a:gd name="connsiteY30" fmla="*/ 1303338 h 6858000"/>
              <a:gd name="connsiteX31" fmla="*/ 2098907 w 2275119"/>
              <a:gd name="connsiteY31" fmla="*/ 1371600 h 6858000"/>
              <a:gd name="connsiteX32" fmla="*/ 2100494 w 2275119"/>
              <a:gd name="connsiteY32" fmla="*/ 1439863 h 6858000"/>
              <a:gd name="connsiteX33" fmla="*/ 2108432 w 2275119"/>
              <a:gd name="connsiteY33" fmla="*/ 1500188 h 6858000"/>
              <a:gd name="connsiteX34" fmla="*/ 2119544 w 2275119"/>
              <a:gd name="connsiteY34" fmla="*/ 1552575 h 6858000"/>
              <a:gd name="connsiteX35" fmla="*/ 2133832 w 2275119"/>
              <a:gd name="connsiteY35" fmla="*/ 1598613 h 6858000"/>
              <a:gd name="connsiteX36" fmla="*/ 2149707 w 2275119"/>
              <a:gd name="connsiteY36" fmla="*/ 1639888 h 6858000"/>
              <a:gd name="connsiteX37" fmla="*/ 2168757 w 2275119"/>
              <a:gd name="connsiteY37" fmla="*/ 1676400 h 6858000"/>
              <a:gd name="connsiteX38" fmla="*/ 2187807 w 2275119"/>
              <a:gd name="connsiteY38" fmla="*/ 1714500 h 6858000"/>
              <a:gd name="connsiteX39" fmla="*/ 2206857 w 2275119"/>
              <a:gd name="connsiteY39" fmla="*/ 1752600 h 6858000"/>
              <a:gd name="connsiteX40" fmla="*/ 2222732 w 2275119"/>
              <a:gd name="connsiteY40" fmla="*/ 1789113 h 6858000"/>
              <a:gd name="connsiteX41" fmla="*/ 2238607 w 2275119"/>
              <a:gd name="connsiteY41" fmla="*/ 1830388 h 6858000"/>
              <a:gd name="connsiteX42" fmla="*/ 2254482 w 2275119"/>
              <a:gd name="connsiteY42" fmla="*/ 1876425 h 6858000"/>
              <a:gd name="connsiteX43" fmla="*/ 2265594 w 2275119"/>
              <a:gd name="connsiteY43" fmla="*/ 1928813 h 6858000"/>
              <a:gd name="connsiteX44" fmla="*/ 2271944 w 2275119"/>
              <a:gd name="connsiteY44" fmla="*/ 1989138 h 6858000"/>
              <a:gd name="connsiteX45" fmla="*/ 2275119 w 2275119"/>
              <a:gd name="connsiteY45" fmla="*/ 2057400 h 6858000"/>
              <a:gd name="connsiteX46" fmla="*/ 2271944 w 2275119"/>
              <a:gd name="connsiteY46" fmla="*/ 2125663 h 6858000"/>
              <a:gd name="connsiteX47" fmla="*/ 2265594 w 2275119"/>
              <a:gd name="connsiteY47" fmla="*/ 2185988 h 6858000"/>
              <a:gd name="connsiteX48" fmla="*/ 2254482 w 2275119"/>
              <a:gd name="connsiteY48" fmla="*/ 2238375 h 6858000"/>
              <a:gd name="connsiteX49" fmla="*/ 2238607 w 2275119"/>
              <a:gd name="connsiteY49" fmla="*/ 2284413 h 6858000"/>
              <a:gd name="connsiteX50" fmla="*/ 2222732 w 2275119"/>
              <a:gd name="connsiteY50" fmla="*/ 2325688 h 6858000"/>
              <a:gd name="connsiteX51" fmla="*/ 2206857 w 2275119"/>
              <a:gd name="connsiteY51" fmla="*/ 2362200 h 6858000"/>
              <a:gd name="connsiteX52" fmla="*/ 2187807 w 2275119"/>
              <a:gd name="connsiteY52" fmla="*/ 2400300 h 6858000"/>
              <a:gd name="connsiteX53" fmla="*/ 2168757 w 2275119"/>
              <a:gd name="connsiteY53" fmla="*/ 2438400 h 6858000"/>
              <a:gd name="connsiteX54" fmla="*/ 2149707 w 2275119"/>
              <a:gd name="connsiteY54" fmla="*/ 2474913 h 6858000"/>
              <a:gd name="connsiteX55" fmla="*/ 2133832 w 2275119"/>
              <a:gd name="connsiteY55" fmla="*/ 2516188 h 6858000"/>
              <a:gd name="connsiteX56" fmla="*/ 2119544 w 2275119"/>
              <a:gd name="connsiteY56" fmla="*/ 2562225 h 6858000"/>
              <a:gd name="connsiteX57" fmla="*/ 2108432 w 2275119"/>
              <a:gd name="connsiteY57" fmla="*/ 2614613 h 6858000"/>
              <a:gd name="connsiteX58" fmla="*/ 2100494 w 2275119"/>
              <a:gd name="connsiteY58" fmla="*/ 2674938 h 6858000"/>
              <a:gd name="connsiteX59" fmla="*/ 2098907 w 2275119"/>
              <a:gd name="connsiteY59" fmla="*/ 2743200 h 6858000"/>
              <a:gd name="connsiteX60" fmla="*/ 2100494 w 2275119"/>
              <a:gd name="connsiteY60" fmla="*/ 2811463 h 6858000"/>
              <a:gd name="connsiteX61" fmla="*/ 2108432 w 2275119"/>
              <a:gd name="connsiteY61" fmla="*/ 2871788 h 6858000"/>
              <a:gd name="connsiteX62" fmla="*/ 2119544 w 2275119"/>
              <a:gd name="connsiteY62" fmla="*/ 2924175 h 6858000"/>
              <a:gd name="connsiteX63" fmla="*/ 2133832 w 2275119"/>
              <a:gd name="connsiteY63" fmla="*/ 2970213 h 6858000"/>
              <a:gd name="connsiteX64" fmla="*/ 2149707 w 2275119"/>
              <a:gd name="connsiteY64" fmla="*/ 3011488 h 6858000"/>
              <a:gd name="connsiteX65" fmla="*/ 2168757 w 2275119"/>
              <a:gd name="connsiteY65" fmla="*/ 3048000 h 6858000"/>
              <a:gd name="connsiteX66" fmla="*/ 2187807 w 2275119"/>
              <a:gd name="connsiteY66" fmla="*/ 3086100 h 6858000"/>
              <a:gd name="connsiteX67" fmla="*/ 2206857 w 2275119"/>
              <a:gd name="connsiteY67" fmla="*/ 3124200 h 6858000"/>
              <a:gd name="connsiteX68" fmla="*/ 2222732 w 2275119"/>
              <a:gd name="connsiteY68" fmla="*/ 3160713 h 6858000"/>
              <a:gd name="connsiteX69" fmla="*/ 2238607 w 2275119"/>
              <a:gd name="connsiteY69" fmla="*/ 3201988 h 6858000"/>
              <a:gd name="connsiteX70" fmla="*/ 2254482 w 2275119"/>
              <a:gd name="connsiteY70" fmla="*/ 3248025 h 6858000"/>
              <a:gd name="connsiteX71" fmla="*/ 2265594 w 2275119"/>
              <a:gd name="connsiteY71" fmla="*/ 3300413 h 6858000"/>
              <a:gd name="connsiteX72" fmla="*/ 2271944 w 2275119"/>
              <a:gd name="connsiteY72" fmla="*/ 3360738 h 6858000"/>
              <a:gd name="connsiteX73" fmla="*/ 2275119 w 2275119"/>
              <a:gd name="connsiteY73" fmla="*/ 3427413 h 6858000"/>
              <a:gd name="connsiteX74" fmla="*/ 2271944 w 2275119"/>
              <a:gd name="connsiteY74" fmla="*/ 3497263 h 6858000"/>
              <a:gd name="connsiteX75" fmla="*/ 2265594 w 2275119"/>
              <a:gd name="connsiteY75" fmla="*/ 3557588 h 6858000"/>
              <a:gd name="connsiteX76" fmla="*/ 2254482 w 2275119"/>
              <a:gd name="connsiteY76" fmla="*/ 3609975 h 6858000"/>
              <a:gd name="connsiteX77" fmla="*/ 2238607 w 2275119"/>
              <a:gd name="connsiteY77" fmla="*/ 3656013 h 6858000"/>
              <a:gd name="connsiteX78" fmla="*/ 2222732 w 2275119"/>
              <a:gd name="connsiteY78" fmla="*/ 3697288 h 6858000"/>
              <a:gd name="connsiteX79" fmla="*/ 2206857 w 2275119"/>
              <a:gd name="connsiteY79" fmla="*/ 3733800 h 6858000"/>
              <a:gd name="connsiteX80" fmla="*/ 2187807 w 2275119"/>
              <a:gd name="connsiteY80" fmla="*/ 3771900 h 6858000"/>
              <a:gd name="connsiteX81" fmla="*/ 2168757 w 2275119"/>
              <a:gd name="connsiteY81" fmla="*/ 3810000 h 6858000"/>
              <a:gd name="connsiteX82" fmla="*/ 2149707 w 2275119"/>
              <a:gd name="connsiteY82" fmla="*/ 3846513 h 6858000"/>
              <a:gd name="connsiteX83" fmla="*/ 2133832 w 2275119"/>
              <a:gd name="connsiteY83" fmla="*/ 3887788 h 6858000"/>
              <a:gd name="connsiteX84" fmla="*/ 2119544 w 2275119"/>
              <a:gd name="connsiteY84" fmla="*/ 3933825 h 6858000"/>
              <a:gd name="connsiteX85" fmla="*/ 2108432 w 2275119"/>
              <a:gd name="connsiteY85" fmla="*/ 3986213 h 6858000"/>
              <a:gd name="connsiteX86" fmla="*/ 2100494 w 2275119"/>
              <a:gd name="connsiteY86" fmla="*/ 4046538 h 6858000"/>
              <a:gd name="connsiteX87" fmla="*/ 2098907 w 2275119"/>
              <a:gd name="connsiteY87" fmla="*/ 4114800 h 6858000"/>
              <a:gd name="connsiteX88" fmla="*/ 2100494 w 2275119"/>
              <a:gd name="connsiteY88" fmla="*/ 4183063 h 6858000"/>
              <a:gd name="connsiteX89" fmla="*/ 2108432 w 2275119"/>
              <a:gd name="connsiteY89" fmla="*/ 4243388 h 6858000"/>
              <a:gd name="connsiteX90" fmla="*/ 2119544 w 2275119"/>
              <a:gd name="connsiteY90" fmla="*/ 4295775 h 6858000"/>
              <a:gd name="connsiteX91" fmla="*/ 2133832 w 2275119"/>
              <a:gd name="connsiteY91" fmla="*/ 4341813 h 6858000"/>
              <a:gd name="connsiteX92" fmla="*/ 2149707 w 2275119"/>
              <a:gd name="connsiteY92" fmla="*/ 4383088 h 6858000"/>
              <a:gd name="connsiteX93" fmla="*/ 2168757 w 2275119"/>
              <a:gd name="connsiteY93" fmla="*/ 4419600 h 6858000"/>
              <a:gd name="connsiteX94" fmla="*/ 2206857 w 2275119"/>
              <a:gd name="connsiteY94" fmla="*/ 4495800 h 6858000"/>
              <a:gd name="connsiteX95" fmla="*/ 2222732 w 2275119"/>
              <a:gd name="connsiteY95" fmla="*/ 4532313 h 6858000"/>
              <a:gd name="connsiteX96" fmla="*/ 2238607 w 2275119"/>
              <a:gd name="connsiteY96" fmla="*/ 4573588 h 6858000"/>
              <a:gd name="connsiteX97" fmla="*/ 2254482 w 2275119"/>
              <a:gd name="connsiteY97" fmla="*/ 4619625 h 6858000"/>
              <a:gd name="connsiteX98" fmla="*/ 2265594 w 2275119"/>
              <a:gd name="connsiteY98" fmla="*/ 4672013 h 6858000"/>
              <a:gd name="connsiteX99" fmla="*/ 2271944 w 2275119"/>
              <a:gd name="connsiteY99" fmla="*/ 4732338 h 6858000"/>
              <a:gd name="connsiteX100" fmla="*/ 2275119 w 2275119"/>
              <a:gd name="connsiteY100" fmla="*/ 4800600 h 6858000"/>
              <a:gd name="connsiteX101" fmla="*/ 2271944 w 2275119"/>
              <a:gd name="connsiteY101" fmla="*/ 4868863 h 6858000"/>
              <a:gd name="connsiteX102" fmla="*/ 2265594 w 2275119"/>
              <a:gd name="connsiteY102" fmla="*/ 4929188 h 6858000"/>
              <a:gd name="connsiteX103" fmla="*/ 2254482 w 2275119"/>
              <a:gd name="connsiteY103" fmla="*/ 4981575 h 6858000"/>
              <a:gd name="connsiteX104" fmla="*/ 2238607 w 2275119"/>
              <a:gd name="connsiteY104" fmla="*/ 5027613 h 6858000"/>
              <a:gd name="connsiteX105" fmla="*/ 2222732 w 2275119"/>
              <a:gd name="connsiteY105" fmla="*/ 5068888 h 6858000"/>
              <a:gd name="connsiteX106" fmla="*/ 2206857 w 2275119"/>
              <a:gd name="connsiteY106" fmla="*/ 5105400 h 6858000"/>
              <a:gd name="connsiteX107" fmla="*/ 2187807 w 2275119"/>
              <a:gd name="connsiteY107" fmla="*/ 5143500 h 6858000"/>
              <a:gd name="connsiteX108" fmla="*/ 2168757 w 2275119"/>
              <a:gd name="connsiteY108" fmla="*/ 5181600 h 6858000"/>
              <a:gd name="connsiteX109" fmla="*/ 2149707 w 2275119"/>
              <a:gd name="connsiteY109" fmla="*/ 5218113 h 6858000"/>
              <a:gd name="connsiteX110" fmla="*/ 2133832 w 2275119"/>
              <a:gd name="connsiteY110" fmla="*/ 5259388 h 6858000"/>
              <a:gd name="connsiteX111" fmla="*/ 2119544 w 2275119"/>
              <a:gd name="connsiteY111" fmla="*/ 5305425 h 6858000"/>
              <a:gd name="connsiteX112" fmla="*/ 2108432 w 2275119"/>
              <a:gd name="connsiteY112" fmla="*/ 5357813 h 6858000"/>
              <a:gd name="connsiteX113" fmla="*/ 2100494 w 2275119"/>
              <a:gd name="connsiteY113" fmla="*/ 5418138 h 6858000"/>
              <a:gd name="connsiteX114" fmla="*/ 2098907 w 2275119"/>
              <a:gd name="connsiteY114" fmla="*/ 5486400 h 6858000"/>
              <a:gd name="connsiteX115" fmla="*/ 2100494 w 2275119"/>
              <a:gd name="connsiteY115" fmla="*/ 5554663 h 6858000"/>
              <a:gd name="connsiteX116" fmla="*/ 2108432 w 2275119"/>
              <a:gd name="connsiteY116" fmla="*/ 5614988 h 6858000"/>
              <a:gd name="connsiteX117" fmla="*/ 2119544 w 2275119"/>
              <a:gd name="connsiteY117" fmla="*/ 5667375 h 6858000"/>
              <a:gd name="connsiteX118" fmla="*/ 2133832 w 2275119"/>
              <a:gd name="connsiteY118" fmla="*/ 5713413 h 6858000"/>
              <a:gd name="connsiteX119" fmla="*/ 2149707 w 2275119"/>
              <a:gd name="connsiteY119" fmla="*/ 5754688 h 6858000"/>
              <a:gd name="connsiteX120" fmla="*/ 2168757 w 2275119"/>
              <a:gd name="connsiteY120" fmla="*/ 5791200 h 6858000"/>
              <a:gd name="connsiteX121" fmla="*/ 2187807 w 2275119"/>
              <a:gd name="connsiteY121" fmla="*/ 5829300 h 6858000"/>
              <a:gd name="connsiteX122" fmla="*/ 2206857 w 2275119"/>
              <a:gd name="connsiteY122" fmla="*/ 5867400 h 6858000"/>
              <a:gd name="connsiteX123" fmla="*/ 2222732 w 2275119"/>
              <a:gd name="connsiteY123" fmla="*/ 5903913 h 6858000"/>
              <a:gd name="connsiteX124" fmla="*/ 2238607 w 2275119"/>
              <a:gd name="connsiteY124" fmla="*/ 5945188 h 6858000"/>
              <a:gd name="connsiteX125" fmla="*/ 2254482 w 2275119"/>
              <a:gd name="connsiteY125" fmla="*/ 5991225 h 6858000"/>
              <a:gd name="connsiteX126" fmla="*/ 2265594 w 2275119"/>
              <a:gd name="connsiteY126" fmla="*/ 6043613 h 6858000"/>
              <a:gd name="connsiteX127" fmla="*/ 2271944 w 2275119"/>
              <a:gd name="connsiteY127" fmla="*/ 6103938 h 6858000"/>
              <a:gd name="connsiteX128" fmla="*/ 2275119 w 2275119"/>
              <a:gd name="connsiteY128" fmla="*/ 6172200 h 6858000"/>
              <a:gd name="connsiteX129" fmla="*/ 2271944 w 2275119"/>
              <a:gd name="connsiteY129" fmla="*/ 6240463 h 6858000"/>
              <a:gd name="connsiteX130" fmla="*/ 2265594 w 2275119"/>
              <a:gd name="connsiteY130" fmla="*/ 6300788 h 6858000"/>
              <a:gd name="connsiteX131" fmla="*/ 2254482 w 2275119"/>
              <a:gd name="connsiteY131" fmla="*/ 6353175 h 6858000"/>
              <a:gd name="connsiteX132" fmla="*/ 2238607 w 2275119"/>
              <a:gd name="connsiteY132" fmla="*/ 6399213 h 6858000"/>
              <a:gd name="connsiteX133" fmla="*/ 2222732 w 2275119"/>
              <a:gd name="connsiteY133" fmla="*/ 6440488 h 6858000"/>
              <a:gd name="connsiteX134" fmla="*/ 2206857 w 2275119"/>
              <a:gd name="connsiteY134" fmla="*/ 6477000 h 6858000"/>
              <a:gd name="connsiteX135" fmla="*/ 2187807 w 2275119"/>
              <a:gd name="connsiteY135" fmla="*/ 6515100 h 6858000"/>
              <a:gd name="connsiteX136" fmla="*/ 2168757 w 2275119"/>
              <a:gd name="connsiteY136" fmla="*/ 6553200 h 6858000"/>
              <a:gd name="connsiteX137" fmla="*/ 2149707 w 2275119"/>
              <a:gd name="connsiteY137" fmla="*/ 6589713 h 6858000"/>
              <a:gd name="connsiteX138" fmla="*/ 2133832 w 2275119"/>
              <a:gd name="connsiteY138" fmla="*/ 6630988 h 6858000"/>
              <a:gd name="connsiteX139" fmla="*/ 2119544 w 2275119"/>
              <a:gd name="connsiteY139" fmla="*/ 6677025 h 6858000"/>
              <a:gd name="connsiteX140" fmla="*/ 2108432 w 2275119"/>
              <a:gd name="connsiteY140" fmla="*/ 6729413 h 6858000"/>
              <a:gd name="connsiteX141" fmla="*/ 2100494 w 2275119"/>
              <a:gd name="connsiteY141" fmla="*/ 6789738 h 6858000"/>
              <a:gd name="connsiteX142" fmla="*/ 2098907 w 2275119"/>
              <a:gd name="connsiteY142" fmla="*/ 6858000 h 6858000"/>
              <a:gd name="connsiteX143" fmla="*/ 1556068 w 2275119"/>
              <a:gd name="connsiteY143" fmla="*/ 6858000 h 6858000"/>
              <a:gd name="connsiteX144" fmla="*/ 1389294 w 2275119"/>
              <a:gd name="connsiteY144" fmla="*/ 6858000 h 6858000"/>
              <a:gd name="connsiteX145" fmla="*/ 0 w 2275119"/>
              <a:gd name="connsiteY14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</a:cxnLst>
            <a:rect l="l" t="t" r="r" b="b"/>
            <a:pathLst>
              <a:path w="2275119" h="6858000">
                <a:moveTo>
                  <a:pt x="0" y="0"/>
                </a:moveTo>
                <a:lnTo>
                  <a:pt x="1389294" y="0"/>
                </a:lnTo>
                <a:lnTo>
                  <a:pt x="1556068" y="0"/>
                </a:lnTo>
                <a:lnTo>
                  <a:pt x="2098907" y="0"/>
                </a:lnTo>
                <a:lnTo>
                  <a:pt x="2100494" y="68263"/>
                </a:lnTo>
                <a:lnTo>
                  <a:pt x="2108432" y="128588"/>
                </a:lnTo>
                <a:lnTo>
                  <a:pt x="2119544" y="180975"/>
                </a:lnTo>
                <a:lnTo>
                  <a:pt x="2133832" y="227013"/>
                </a:lnTo>
                <a:lnTo>
                  <a:pt x="2149707" y="268288"/>
                </a:lnTo>
                <a:lnTo>
                  <a:pt x="2168757" y="304800"/>
                </a:lnTo>
                <a:lnTo>
                  <a:pt x="2187807" y="342900"/>
                </a:lnTo>
                <a:lnTo>
                  <a:pt x="2206857" y="381000"/>
                </a:lnTo>
                <a:lnTo>
                  <a:pt x="2222732" y="417513"/>
                </a:lnTo>
                <a:lnTo>
                  <a:pt x="2238607" y="458788"/>
                </a:lnTo>
                <a:lnTo>
                  <a:pt x="2254482" y="504825"/>
                </a:lnTo>
                <a:lnTo>
                  <a:pt x="2265594" y="557213"/>
                </a:lnTo>
                <a:lnTo>
                  <a:pt x="2271944" y="617538"/>
                </a:lnTo>
                <a:lnTo>
                  <a:pt x="2275119" y="685800"/>
                </a:lnTo>
                <a:lnTo>
                  <a:pt x="2271944" y="754063"/>
                </a:lnTo>
                <a:lnTo>
                  <a:pt x="2265594" y="814388"/>
                </a:lnTo>
                <a:lnTo>
                  <a:pt x="2254482" y="866775"/>
                </a:lnTo>
                <a:lnTo>
                  <a:pt x="2238607" y="912813"/>
                </a:lnTo>
                <a:lnTo>
                  <a:pt x="2222732" y="954088"/>
                </a:lnTo>
                <a:lnTo>
                  <a:pt x="2206857" y="990600"/>
                </a:lnTo>
                <a:lnTo>
                  <a:pt x="2187807" y="1028700"/>
                </a:lnTo>
                <a:lnTo>
                  <a:pt x="2168757" y="1066800"/>
                </a:lnTo>
                <a:lnTo>
                  <a:pt x="2149707" y="1103313"/>
                </a:lnTo>
                <a:lnTo>
                  <a:pt x="2133832" y="1144588"/>
                </a:lnTo>
                <a:lnTo>
                  <a:pt x="2119544" y="1190625"/>
                </a:lnTo>
                <a:lnTo>
                  <a:pt x="2108432" y="1243013"/>
                </a:lnTo>
                <a:lnTo>
                  <a:pt x="2100494" y="1303338"/>
                </a:lnTo>
                <a:lnTo>
                  <a:pt x="2098907" y="1371600"/>
                </a:lnTo>
                <a:lnTo>
                  <a:pt x="2100494" y="1439863"/>
                </a:lnTo>
                <a:lnTo>
                  <a:pt x="2108432" y="1500188"/>
                </a:lnTo>
                <a:lnTo>
                  <a:pt x="2119544" y="1552575"/>
                </a:lnTo>
                <a:lnTo>
                  <a:pt x="2133832" y="1598613"/>
                </a:lnTo>
                <a:lnTo>
                  <a:pt x="2149707" y="1639888"/>
                </a:lnTo>
                <a:lnTo>
                  <a:pt x="2168757" y="1676400"/>
                </a:lnTo>
                <a:lnTo>
                  <a:pt x="2187807" y="1714500"/>
                </a:lnTo>
                <a:lnTo>
                  <a:pt x="2206857" y="1752600"/>
                </a:lnTo>
                <a:lnTo>
                  <a:pt x="2222732" y="1789113"/>
                </a:lnTo>
                <a:lnTo>
                  <a:pt x="2238607" y="1830388"/>
                </a:lnTo>
                <a:lnTo>
                  <a:pt x="2254482" y="1876425"/>
                </a:lnTo>
                <a:lnTo>
                  <a:pt x="2265594" y="1928813"/>
                </a:lnTo>
                <a:lnTo>
                  <a:pt x="2271944" y="1989138"/>
                </a:lnTo>
                <a:lnTo>
                  <a:pt x="2275119" y="2057400"/>
                </a:lnTo>
                <a:lnTo>
                  <a:pt x="2271944" y="2125663"/>
                </a:lnTo>
                <a:lnTo>
                  <a:pt x="2265594" y="2185988"/>
                </a:lnTo>
                <a:lnTo>
                  <a:pt x="2254482" y="2238375"/>
                </a:lnTo>
                <a:lnTo>
                  <a:pt x="2238607" y="2284413"/>
                </a:lnTo>
                <a:lnTo>
                  <a:pt x="2222732" y="2325688"/>
                </a:lnTo>
                <a:lnTo>
                  <a:pt x="2206857" y="2362200"/>
                </a:lnTo>
                <a:lnTo>
                  <a:pt x="2187807" y="2400300"/>
                </a:lnTo>
                <a:lnTo>
                  <a:pt x="2168757" y="2438400"/>
                </a:lnTo>
                <a:lnTo>
                  <a:pt x="2149707" y="2474913"/>
                </a:lnTo>
                <a:lnTo>
                  <a:pt x="2133832" y="2516188"/>
                </a:lnTo>
                <a:lnTo>
                  <a:pt x="2119544" y="2562225"/>
                </a:lnTo>
                <a:lnTo>
                  <a:pt x="2108432" y="2614613"/>
                </a:lnTo>
                <a:lnTo>
                  <a:pt x="2100494" y="2674938"/>
                </a:lnTo>
                <a:lnTo>
                  <a:pt x="2098907" y="2743200"/>
                </a:lnTo>
                <a:lnTo>
                  <a:pt x="2100494" y="2811463"/>
                </a:lnTo>
                <a:lnTo>
                  <a:pt x="2108432" y="2871788"/>
                </a:lnTo>
                <a:lnTo>
                  <a:pt x="2119544" y="2924175"/>
                </a:lnTo>
                <a:lnTo>
                  <a:pt x="2133832" y="2970213"/>
                </a:lnTo>
                <a:lnTo>
                  <a:pt x="2149707" y="3011488"/>
                </a:lnTo>
                <a:lnTo>
                  <a:pt x="2168757" y="3048000"/>
                </a:lnTo>
                <a:lnTo>
                  <a:pt x="2187807" y="3086100"/>
                </a:lnTo>
                <a:lnTo>
                  <a:pt x="2206857" y="3124200"/>
                </a:lnTo>
                <a:lnTo>
                  <a:pt x="2222732" y="3160713"/>
                </a:lnTo>
                <a:lnTo>
                  <a:pt x="2238607" y="3201988"/>
                </a:lnTo>
                <a:lnTo>
                  <a:pt x="2254482" y="3248025"/>
                </a:lnTo>
                <a:lnTo>
                  <a:pt x="2265594" y="3300413"/>
                </a:lnTo>
                <a:lnTo>
                  <a:pt x="2271944" y="3360738"/>
                </a:lnTo>
                <a:lnTo>
                  <a:pt x="2275119" y="3427413"/>
                </a:lnTo>
                <a:lnTo>
                  <a:pt x="2271944" y="3497263"/>
                </a:lnTo>
                <a:lnTo>
                  <a:pt x="2265594" y="3557588"/>
                </a:lnTo>
                <a:lnTo>
                  <a:pt x="2254482" y="3609975"/>
                </a:lnTo>
                <a:lnTo>
                  <a:pt x="2238607" y="3656013"/>
                </a:lnTo>
                <a:lnTo>
                  <a:pt x="2222732" y="3697288"/>
                </a:lnTo>
                <a:lnTo>
                  <a:pt x="2206857" y="3733800"/>
                </a:lnTo>
                <a:lnTo>
                  <a:pt x="2187807" y="3771900"/>
                </a:lnTo>
                <a:lnTo>
                  <a:pt x="2168757" y="3810000"/>
                </a:lnTo>
                <a:lnTo>
                  <a:pt x="2149707" y="3846513"/>
                </a:lnTo>
                <a:lnTo>
                  <a:pt x="2133832" y="3887788"/>
                </a:lnTo>
                <a:lnTo>
                  <a:pt x="2119544" y="3933825"/>
                </a:lnTo>
                <a:lnTo>
                  <a:pt x="2108432" y="3986213"/>
                </a:lnTo>
                <a:lnTo>
                  <a:pt x="2100494" y="4046538"/>
                </a:lnTo>
                <a:lnTo>
                  <a:pt x="2098907" y="4114800"/>
                </a:lnTo>
                <a:lnTo>
                  <a:pt x="2100494" y="4183063"/>
                </a:lnTo>
                <a:lnTo>
                  <a:pt x="2108432" y="4243388"/>
                </a:lnTo>
                <a:lnTo>
                  <a:pt x="2119544" y="4295775"/>
                </a:lnTo>
                <a:lnTo>
                  <a:pt x="2133832" y="4341813"/>
                </a:lnTo>
                <a:lnTo>
                  <a:pt x="2149707" y="4383088"/>
                </a:lnTo>
                <a:lnTo>
                  <a:pt x="2168757" y="4419600"/>
                </a:lnTo>
                <a:lnTo>
                  <a:pt x="2206857" y="4495800"/>
                </a:lnTo>
                <a:lnTo>
                  <a:pt x="2222732" y="4532313"/>
                </a:lnTo>
                <a:lnTo>
                  <a:pt x="2238607" y="4573588"/>
                </a:lnTo>
                <a:lnTo>
                  <a:pt x="2254482" y="4619625"/>
                </a:lnTo>
                <a:lnTo>
                  <a:pt x="2265594" y="4672013"/>
                </a:lnTo>
                <a:lnTo>
                  <a:pt x="2271944" y="4732338"/>
                </a:lnTo>
                <a:lnTo>
                  <a:pt x="2275119" y="4800600"/>
                </a:lnTo>
                <a:lnTo>
                  <a:pt x="2271944" y="4868863"/>
                </a:lnTo>
                <a:lnTo>
                  <a:pt x="2265594" y="4929188"/>
                </a:lnTo>
                <a:lnTo>
                  <a:pt x="2254482" y="4981575"/>
                </a:lnTo>
                <a:lnTo>
                  <a:pt x="2238607" y="5027613"/>
                </a:lnTo>
                <a:lnTo>
                  <a:pt x="2222732" y="5068888"/>
                </a:lnTo>
                <a:lnTo>
                  <a:pt x="2206857" y="5105400"/>
                </a:lnTo>
                <a:lnTo>
                  <a:pt x="2187807" y="5143500"/>
                </a:lnTo>
                <a:lnTo>
                  <a:pt x="2168757" y="5181600"/>
                </a:lnTo>
                <a:lnTo>
                  <a:pt x="2149707" y="5218113"/>
                </a:lnTo>
                <a:lnTo>
                  <a:pt x="2133832" y="5259388"/>
                </a:lnTo>
                <a:lnTo>
                  <a:pt x="2119544" y="5305425"/>
                </a:lnTo>
                <a:lnTo>
                  <a:pt x="2108432" y="5357813"/>
                </a:lnTo>
                <a:lnTo>
                  <a:pt x="2100494" y="5418138"/>
                </a:lnTo>
                <a:lnTo>
                  <a:pt x="2098907" y="5486400"/>
                </a:lnTo>
                <a:lnTo>
                  <a:pt x="2100494" y="5554663"/>
                </a:lnTo>
                <a:lnTo>
                  <a:pt x="2108432" y="5614988"/>
                </a:lnTo>
                <a:lnTo>
                  <a:pt x="2119544" y="5667375"/>
                </a:lnTo>
                <a:lnTo>
                  <a:pt x="2133832" y="5713413"/>
                </a:lnTo>
                <a:lnTo>
                  <a:pt x="2149707" y="5754688"/>
                </a:lnTo>
                <a:lnTo>
                  <a:pt x="2168757" y="5791200"/>
                </a:lnTo>
                <a:lnTo>
                  <a:pt x="2187807" y="5829300"/>
                </a:lnTo>
                <a:lnTo>
                  <a:pt x="2206857" y="5867400"/>
                </a:lnTo>
                <a:lnTo>
                  <a:pt x="2222732" y="5903913"/>
                </a:lnTo>
                <a:lnTo>
                  <a:pt x="2238607" y="5945188"/>
                </a:lnTo>
                <a:lnTo>
                  <a:pt x="2254482" y="5991225"/>
                </a:lnTo>
                <a:lnTo>
                  <a:pt x="2265594" y="6043613"/>
                </a:lnTo>
                <a:lnTo>
                  <a:pt x="2271944" y="6103938"/>
                </a:lnTo>
                <a:lnTo>
                  <a:pt x="2275119" y="6172200"/>
                </a:lnTo>
                <a:lnTo>
                  <a:pt x="2271944" y="6240463"/>
                </a:lnTo>
                <a:lnTo>
                  <a:pt x="2265594" y="6300788"/>
                </a:lnTo>
                <a:lnTo>
                  <a:pt x="2254482" y="6353175"/>
                </a:lnTo>
                <a:lnTo>
                  <a:pt x="2238607" y="6399213"/>
                </a:lnTo>
                <a:lnTo>
                  <a:pt x="2222732" y="6440488"/>
                </a:lnTo>
                <a:lnTo>
                  <a:pt x="2206857" y="6477000"/>
                </a:lnTo>
                <a:lnTo>
                  <a:pt x="2187807" y="6515100"/>
                </a:lnTo>
                <a:lnTo>
                  <a:pt x="2168757" y="6553200"/>
                </a:lnTo>
                <a:lnTo>
                  <a:pt x="2149707" y="6589713"/>
                </a:lnTo>
                <a:lnTo>
                  <a:pt x="2133832" y="6630988"/>
                </a:lnTo>
                <a:lnTo>
                  <a:pt x="2119544" y="6677025"/>
                </a:lnTo>
                <a:lnTo>
                  <a:pt x="2108432" y="6729413"/>
                </a:lnTo>
                <a:lnTo>
                  <a:pt x="2100494" y="6789738"/>
                </a:lnTo>
                <a:lnTo>
                  <a:pt x="2098907" y="6858000"/>
                </a:lnTo>
                <a:lnTo>
                  <a:pt x="1556068" y="6858000"/>
                </a:lnTo>
                <a:lnTo>
                  <a:pt x="138929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A3AE1F77-1EC8-47BA-A381-B6618A2FCD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" name="Screen Recording 2023-06-18 at 14.56.13.mov">
            <a:hlinkClick r:id="" action="ppaction://media"/>
            <a:extLst>
              <a:ext uri="{FF2B5EF4-FFF2-40B4-BE49-F238E27FC236}">
                <a16:creationId xmlns:a16="http://schemas.microsoft.com/office/drawing/2014/main" id="{6386BCD9-E94E-5891-0BFA-BA93C027AED9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27005" y="292308"/>
            <a:ext cx="8902994" cy="6273383"/>
          </a:xfrm>
        </p:spPr>
      </p:pic>
    </p:spTree>
    <p:extLst>
      <p:ext uri="{BB962C8B-B14F-4D97-AF65-F5344CB8AC3E}">
        <p14:creationId xmlns:p14="http://schemas.microsoft.com/office/powerpoint/2010/main" val="4266578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552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7">
            <a:extLst>
              <a:ext uri="{FF2B5EF4-FFF2-40B4-BE49-F238E27FC236}">
                <a16:creationId xmlns:a16="http://schemas.microsoft.com/office/drawing/2014/main" id="{40851669-7281-49C2-8BF0-67BA70EC1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A1DF7E-B69C-C910-2E58-A23D3173EF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382385"/>
            <a:ext cx="8534399" cy="1413758"/>
          </a:xfrm>
        </p:spPr>
        <p:txBody>
          <a:bodyPr anchor="b">
            <a:normAutofit/>
          </a:bodyPr>
          <a:lstStyle/>
          <a:p>
            <a:pPr algn="ctr"/>
            <a:endParaRPr lang="en-CH" sz="4400"/>
          </a:p>
        </p:txBody>
      </p:sp>
      <p:sp>
        <p:nvSpPr>
          <p:cNvPr id="15" name="Freeform: Shape 9">
            <a:extLst>
              <a:ext uri="{FF2B5EF4-FFF2-40B4-BE49-F238E27FC236}">
                <a16:creationId xmlns:a16="http://schemas.microsoft.com/office/drawing/2014/main" id="{16992B13-74C4-4370-93C5-F5403D944D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" y="0"/>
            <a:ext cx="2275119" cy="6858000"/>
          </a:xfrm>
          <a:custGeom>
            <a:avLst/>
            <a:gdLst>
              <a:gd name="connsiteX0" fmla="*/ 0 w 2275119"/>
              <a:gd name="connsiteY0" fmla="*/ 0 h 6858000"/>
              <a:gd name="connsiteX1" fmla="*/ 1389294 w 2275119"/>
              <a:gd name="connsiteY1" fmla="*/ 0 h 6858000"/>
              <a:gd name="connsiteX2" fmla="*/ 1556068 w 2275119"/>
              <a:gd name="connsiteY2" fmla="*/ 0 h 6858000"/>
              <a:gd name="connsiteX3" fmla="*/ 2098907 w 2275119"/>
              <a:gd name="connsiteY3" fmla="*/ 0 h 6858000"/>
              <a:gd name="connsiteX4" fmla="*/ 2100494 w 2275119"/>
              <a:gd name="connsiteY4" fmla="*/ 68263 h 6858000"/>
              <a:gd name="connsiteX5" fmla="*/ 2108432 w 2275119"/>
              <a:gd name="connsiteY5" fmla="*/ 128588 h 6858000"/>
              <a:gd name="connsiteX6" fmla="*/ 2119544 w 2275119"/>
              <a:gd name="connsiteY6" fmla="*/ 180975 h 6858000"/>
              <a:gd name="connsiteX7" fmla="*/ 2133832 w 2275119"/>
              <a:gd name="connsiteY7" fmla="*/ 227013 h 6858000"/>
              <a:gd name="connsiteX8" fmla="*/ 2149707 w 2275119"/>
              <a:gd name="connsiteY8" fmla="*/ 268288 h 6858000"/>
              <a:gd name="connsiteX9" fmla="*/ 2168757 w 2275119"/>
              <a:gd name="connsiteY9" fmla="*/ 304800 h 6858000"/>
              <a:gd name="connsiteX10" fmla="*/ 2187807 w 2275119"/>
              <a:gd name="connsiteY10" fmla="*/ 342900 h 6858000"/>
              <a:gd name="connsiteX11" fmla="*/ 2206857 w 2275119"/>
              <a:gd name="connsiteY11" fmla="*/ 381000 h 6858000"/>
              <a:gd name="connsiteX12" fmla="*/ 2222732 w 2275119"/>
              <a:gd name="connsiteY12" fmla="*/ 417513 h 6858000"/>
              <a:gd name="connsiteX13" fmla="*/ 2238607 w 2275119"/>
              <a:gd name="connsiteY13" fmla="*/ 458788 h 6858000"/>
              <a:gd name="connsiteX14" fmla="*/ 2254482 w 2275119"/>
              <a:gd name="connsiteY14" fmla="*/ 504825 h 6858000"/>
              <a:gd name="connsiteX15" fmla="*/ 2265594 w 2275119"/>
              <a:gd name="connsiteY15" fmla="*/ 557213 h 6858000"/>
              <a:gd name="connsiteX16" fmla="*/ 2271944 w 2275119"/>
              <a:gd name="connsiteY16" fmla="*/ 617538 h 6858000"/>
              <a:gd name="connsiteX17" fmla="*/ 2275119 w 2275119"/>
              <a:gd name="connsiteY17" fmla="*/ 685800 h 6858000"/>
              <a:gd name="connsiteX18" fmla="*/ 2271944 w 2275119"/>
              <a:gd name="connsiteY18" fmla="*/ 754063 h 6858000"/>
              <a:gd name="connsiteX19" fmla="*/ 2265594 w 2275119"/>
              <a:gd name="connsiteY19" fmla="*/ 814388 h 6858000"/>
              <a:gd name="connsiteX20" fmla="*/ 2254482 w 2275119"/>
              <a:gd name="connsiteY20" fmla="*/ 866775 h 6858000"/>
              <a:gd name="connsiteX21" fmla="*/ 2238607 w 2275119"/>
              <a:gd name="connsiteY21" fmla="*/ 912813 h 6858000"/>
              <a:gd name="connsiteX22" fmla="*/ 2222732 w 2275119"/>
              <a:gd name="connsiteY22" fmla="*/ 954088 h 6858000"/>
              <a:gd name="connsiteX23" fmla="*/ 2206857 w 2275119"/>
              <a:gd name="connsiteY23" fmla="*/ 990600 h 6858000"/>
              <a:gd name="connsiteX24" fmla="*/ 2187807 w 2275119"/>
              <a:gd name="connsiteY24" fmla="*/ 1028700 h 6858000"/>
              <a:gd name="connsiteX25" fmla="*/ 2168757 w 2275119"/>
              <a:gd name="connsiteY25" fmla="*/ 1066800 h 6858000"/>
              <a:gd name="connsiteX26" fmla="*/ 2149707 w 2275119"/>
              <a:gd name="connsiteY26" fmla="*/ 1103313 h 6858000"/>
              <a:gd name="connsiteX27" fmla="*/ 2133832 w 2275119"/>
              <a:gd name="connsiteY27" fmla="*/ 1144588 h 6858000"/>
              <a:gd name="connsiteX28" fmla="*/ 2119544 w 2275119"/>
              <a:gd name="connsiteY28" fmla="*/ 1190625 h 6858000"/>
              <a:gd name="connsiteX29" fmla="*/ 2108432 w 2275119"/>
              <a:gd name="connsiteY29" fmla="*/ 1243013 h 6858000"/>
              <a:gd name="connsiteX30" fmla="*/ 2100494 w 2275119"/>
              <a:gd name="connsiteY30" fmla="*/ 1303338 h 6858000"/>
              <a:gd name="connsiteX31" fmla="*/ 2098907 w 2275119"/>
              <a:gd name="connsiteY31" fmla="*/ 1371600 h 6858000"/>
              <a:gd name="connsiteX32" fmla="*/ 2100494 w 2275119"/>
              <a:gd name="connsiteY32" fmla="*/ 1439863 h 6858000"/>
              <a:gd name="connsiteX33" fmla="*/ 2108432 w 2275119"/>
              <a:gd name="connsiteY33" fmla="*/ 1500188 h 6858000"/>
              <a:gd name="connsiteX34" fmla="*/ 2119544 w 2275119"/>
              <a:gd name="connsiteY34" fmla="*/ 1552575 h 6858000"/>
              <a:gd name="connsiteX35" fmla="*/ 2133832 w 2275119"/>
              <a:gd name="connsiteY35" fmla="*/ 1598613 h 6858000"/>
              <a:gd name="connsiteX36" fmla="*/ 2149707 w 2275119"/>
              <a:gd name="connsiteY36" fmla="*/ 1639888 h 6858000"/>
              <a:gd name="connsiteX37" fmla="*/ 2168757 w 2275119"/>
              <a:gd name="connsiteY37" fmla="*/ 1676400 h 6858000"/>
              <a:gd name="connsiteX38" fmla="*/ 2187807 w 2275119"/>
              <a:gd name="connsiteY38" fmla="*/ 1714500 h 6858000"/>
              <a:gd name="connsiteX39" fmla="*/ 2206857 w 2275119"/>
              <a:gd name="connsiteY39" fmla="*/ 1752600 h 6858000"/>
              <a:gd name="connsiteX40" fmla="*/ 2222732 w 2275119"/>
              <a:gd name="connsiteY40" fmla="*/ 1789113 h 6858000"/>
              <a:gd name="connsiteX41" fmla="*/ 2238607 w 2275119"/>
              <a:gd name="connsiteY41" fmla="*/ 1830388 h 6858000"/>
              <a:gd name="connsiteX42" fmla="*/ 2254482 w 2275119"/>
              <a:gd name="connsiteY42" fmla="*/ 1876425 h 6858000"/>
              <a:gd name="connsiteX43" fmla="*/ 2265594 w 2275119"/>
              <a:gd name="connsiteY43" fmla="*/ 1928813 h 6858000"/>
              <a:gd name="connsiteX44" fmla="*/ 2271944 w 2275119"/>
              <a:gd name="connsiteY44" fmla="*/ 1989138 h 6858000"/>
              <a:gd name="connsiteX45" fmla="*/ 2275119 w 2275119"/>
              <a:gd name="connsiteY45" fmla="*/ 2057400 h 6858000"/>
              <a:gd name="connsiteX46" fmla="*/ 2271944 w 2275119"/>
              <a:gd name="connsiteY46" fmla="*/ 2125663 h 6858000"/>
              <a:gd name="connsiteX47" fmla="*/ 2265594 w 2275119"/>
              <a:gd name="connsiteY47" fmla="*/ 2185988 h 6858000"/>
              <a:gd name="connsiteX48" fmla="*/ 2254482 w 2275119"/>
              <a:gd name="connsiteY48" fmla="*/ 2238375 h 6858000"/>
              <a:gd name="connsiteX49" fmla="*/ 2238607 w 2275119"/>
              <a:gd name="connsiteY49" fmla="*/ 2284413 h 6858000"/>
              <a:gd name="connsiteX50" fmla="*/ 2222732 w 2275119"/>
              <a:gd name="connsiteY50" fmla="*/ 2325688 h 6858000"/>
              <a:gd name="connsiteX51" fmla="*/ 2206857 w 2275119"/>
              <a:gd name="connsiteY51" fmla="*/ 2362200 h 6858000"/>
              <a:gd name="connsiteX52" fmla="*/ 2187807 w 2275119"/>
              <a:gd name="connsiteY52" fmla="*/ 2400300 h 6858000"/>
              <a:gd name="connsiteX53" fmla="*/ 2168757 w 2275119"/>
              <a:gd name="connsiteY53" fmla="*/ 2438400 h 6858000"/>
              <a:gd name="connsiteX54" fmla="*/ 2149707 w 2275119"/>
              <a:gd name="connsiteY54" fmla="*/ 2474913 h 6858000"/>
              <a:gd name="connsiteX55" fmla="*/ 2133832 w 2275119"/>
              <a:gd name="connsiteY55" fmla="*/ 2516188 h 6858000"/>
              <a:gd name="connsiteX56" fmla="*/ 2119544 w 2275119"/>
              <a:gd name="connsiteY56" fmla="*/ 2562225 h 6858000"/>
              <a:gd name="connsiteX57" fmla="*/ 2108432 w 2275119"/>
              <a:gd name="connsiteY57" fmla="*/ 2614613 h 6858000"/>
              <a:gd name="connsiteX58" fmla="*/ 2100494 w 2275119"/>
              <a:gd name="connsiteY58" fmla="*/ 2674938 h 6858000"/>
              <a:gd name="connsiteX59" fmla="*/ 2098907 w 2275119"/>
              <a:gd name="connsiteY59" fmla="*/ 2743200 h 6858000"/>
              <a:gd name="connsiteX60" fmla="*/ 2100494 w 2275119"/>
              <a:gd name="connsiteY60" fmla="*/ 2811463 h 6858000"/>
              <a:gd name="connsiteX61" fmla="*/ 2108432 w 2275119"/>
              <a:gd name="connsiteY61" fmla="*/ 2871788 h 6858000"/>
              <a:gd name="connsiteX62" fmla="*/ 2119544 w 2275119"/>
              <a:gd name="connsiteY62" fmla="*/ 2924175 h 6858000"/>
              <a:gd name="connsiteX63" fmla="*/ 2133832 w 2275119"/>
              <a:gd name="connsiteY63" fmla="*/ 2970213 h 6858000"/>
              <a:gd name="connsiteX64" fmla="*/ 2149707 w 2275119"/>
              <a:gd name="connsiteY64" fmla="*/ 3011488 h 6858000"/>
              <a:gd name="connsiteX65" fmla="*/ 2168757 w 2275119"/>
              <a:gd name="connsiteY65" fmla="*/ 3048000 h 6858000"/>
              <a:gd name="connsiteX66" fmla="*/ 2187807 w 2275119"/>
              <a:gd name="connsiteY66" fmla="*/ 3086100 h 6858000"/>
              <a:gd name="connsiteX67" fmla="*/ 2206857 w 2275119"/>
              <a:gd name="connsiteY67" fmla="*/ 3124200 h 6858000"/>
              <a:gd name="connsiteX68" fmla="*/ 2222732 w 2275119"/>
              <a:gd name="connsiteY68" fmla="*/ 3160713 h 6858000"/>
              <a:gd name="connsiteX69" fmla="*/ 2238607 w 2275119"/>
              <a:gd name="connsiteY69" fmla="*/ 3201988 h 6858000"/>
              <a:gd name="connsiteX70" fmla="*/ 2254482 w 2275119"/>
              <a:gd name="connsiteY70" fmla="*/ 3248025 h 6858000"/>
              <a:gd name="connsiteX71" fmla="*/ 2265594 w 2275119"/>
              <a:gd name="connsiteY71" fmla="*/ 3300413 h 6858000"/>
              <a:gd name="connsiteX72" fmla="*/ 2271944 w 2275119"/>
              <a:gd name="connsiteY72" fmla="*/ 3360738 h 6858000"/>
              <a:gd name="connsiteX73" fmla="*/ 2275119 w 2275119"/>
              <a:gd name="connsiteY73" fmla="*/ 3427413 h 6858000"/>
              <a:gd name="connsiteX74" fmla="*/ 2271944 w 2275119"/>
              <a:gd name="connsiteY74" fmla="*/ 3497263 h 6858000"/>
              <a:gd name="connsiteX75" fmla="*/ 2265594 w 2275119"/>
              <a:gd name="connsiteY75" fmla="*/ 3557588 h 6858000"/>
              <a:gd name="connsiteX76" fmla="*/ 2254482 w 2275119"/>
              <a:gd name="connsiteY76" fmla="*/ 3609975 h 6858000"/>
              <a:gd name="connsiteX77" fmla="*/ 2238607 w 2275119"/>
              <a:gd name="connsiteY77" fmla="*/ 3656013 h 6858000"/>
              <a:gd name="connsiteX78" fmla="*/ 2222732 w 2275119"/>
              <a:gd name="connsiteY78" fmla="*/ 3697288 h 6858000"/>
              <a:gd name="connsiteX79" fmla="*/ 2206857 w 2275119"/>
              <a:gd name="connsiteY79" fmla="*/ 3733800 h 6858000"/>
              <a:gd name="connsiteX80" fmla="*/ 2187807 w 2275119"/>
              <a:gd name="connsiteY80" fmla="*/ 3771900 h 6858000"/>
              <a:gd name="connsiteX81" fmla="*/ 2168757 w 2275119"/>
              <a:gd name="connsiteY81" fmla="*/ 3810000 h 6858000"/>
              <a:gd name="connsiteX82" fmla="*/ 2149707 w 2275119"/>
              <a:gd name="connsiteY82" fmla="*/ 3846513 h 6858000"/>
              <a:gd name="connsiteX83" fmla="*/ 2133832 w 2275119"/>
              <a:gd name="connsiteY83" fmla="*/ 3887788 h 6858000"/>
              <a:gd name="connsiteX84" fmla="*/ 2119544 w 2275119"/>
              <a:gd name="connsiteY84" fmla="*/ 3933825 h 6858000"/>
              <a:gd name="connsiteX85" fmla="*/ 2108432 w 2275119"/>
              <a:gd name="connsiteY85" fmla="*/ 3986213 h 6858000"/>
              <a:gd name="connsiteX86" fmla="*/ 2100494 w 2275119"/>
              <a:gd name="connsiteY86" fmla="*/ 4046538 h 6858000"/>
              <a:gd name="connsiteX87" fmla="*/ 2098907 w 2275119"/>
              <a:gd name="connsiteY87" fmla="*/ 4114800 h 6858000"/>
              <a:gd name="connsiteX88" fmla="*/ 2100494 w 2275119"/>
              <a:gd name="connsiteY88" fmla="*/ 4183063 h 6858000"/>
              <a:gd name="connsiteX89" fmla="*/ 2108432 w 2275119"/>
              <a:gd name="connsiteY89" fmla="*/ 4243388 h 6858000"/>
              <a:gd name="connsiteX90" fmla="*/ 2119544 w 2275119"/>
              <a:gd name="connsiteY90" fmla="*/ 4295775 h 6858000"/>
              <a:gd name="connsiteX91" fmla="*/ 2133832 w 2275119"/>
              <a:gd name="connsiteY91" fmla="*/ 4341813 h 6858000"/>
              <a:gd name="connsiteX92" fmla="*/ 2149707 w 2275119"/>
              <a:gd name="connsiteY92" fmla="*/ 4383088 h 6858000"/>
              <a:gd name="connsiteX93" fmla="*/ 2168757 w 2275119"/>
              <a:gd name="connsiteY93" fmla="*/ 4419600 h 6858000"/>
              <a:gd name="connsiteX94" fmla="*/ 2206857 w 2275119"/>
              <a:gd name="connsiteY94" fmla="*/ 4495800 h 6858000"/>
              <a:gd name="connsiteX95" fmla="*/ 2222732 w 2275119"/>
              <a:gd name="connsiteY95" fmla="*/ 4532313 h 6858000"/>
              <a:gd name="connsiteX96" fmla="*/ 2238607 w 2275119"/>
              <a:gd name="connsiteY96" fmla="*/ 4573588 h 6858000"/>
              <a:gd name="connsiteX97" fmla="*/ 2254482 w 2275119"/>
              <a:gd name="connsiteY97" fmla="*/ 4619625 h 6858000"/>
              <a:gd name="connsiteX98" fmla="*/ 2265594 w 2275119"/>
              <a:gd name="connsiteY98" fmla="*/ 4672013 h 6858000"/>
              <a:gd name="connsiteX99" fmla="*/ 2271944 w 2275119"/>
              <a:gd name="connsiteY99" fmla="*/ 4732338 h 6858000"/>
              <a:gd name="connsiteX100" fmla="*/ 2275119 w 2275119"/>
              <a:gd name="connsiteY100" fmla="*/ 4800600 h 6858000"/>
              <a:gd name="connsiteX101" fmla="*/ 2271944 w 2275119"/>
              <a:gd name="connsiteY101" fmla="*/ 4868863 h 6858000"/>
              <a:gd name="connsiteX102" fmla="*/ 2265594 w 2275119"/>
              <a:gd name="connsiteY102" fmla="*/ 4929188 h 6858000"/>
              <a:gd name="connsiteX103" fmla="*/ 2254482 w 2275119"/>
              <a:gd name="connsiteY103" fmla="*/ 4981575 h 6858000"/>
              <a:gd name="connsiteX104" fmla="*/ 2238607 w 2275119"/>
              <a:gd name="connsiteY104" fmla="*/ 5027613 h 6858000"/>
              <a:gd name="connsiteX105" fmla="*/ 2222732 w 2275119"/>
              <a:gd name="connsiteY105" fmla="*/ 5068888 h 6858000"/>
              <a:gd name="connsiteX106" fmla="*/ 2206857 w 2275119"/>
              <a:gd name="connsiteY106" fmla="*/ 5105400 h 6858000"/>
              <a:gd name="connsiteX107" fmla="*/ 2187807 w 2275119"/>
              <a:gd name="connsiteY107" fmla="*/ 5143500 h 6858000"/>
              <a:gd name="connsiteX108" fmla="*/ 2168757 w 2275119"/>
              <a:gd name="connsiteY108" fmla="*/ 5181600 h 6858000"/>
              <a:gd name="connsiteX109" fmla="*/ 2149707 w 2275119"/>
              <a:gd name="connsiteY109" fmla="*/ 5218113 h 6858000"/>
              <a:gd name="connsiteX110" fmla="*/ 2133832 w 2275119"/>
              <a:gd name="connsiteY110" fmla="*/ 5259388 h 6858000"/>
              <a:gd name="connsiteX111" fmla="*/ 2119544 w 2275119"/>
              <a:gd name="connsiteY111" fmla="*/ 5305425 h 6858000"/>
              <a:gd name="connsiteX112" fmla="*/ 2108432 w 2275119"/>
              <a:gd name="connsiteY112" fmla="*/ 5357813 h 6858000"/>
              <a:gd name="connsiteX113" fmla="*/ 2100494 w 2275119"/>
              <a:gd name="connsiteY113" fmla="*/ 5418138 h 6858000"/>
              <a:gd name="connsiteX114" fmla="*/ 2098907 w 2275119"/>
              <a:gd name="connsiteY114" fmla="*/ 5486400 h 6858000"/>
              <a:gd name="connsiteX115" fmla="*/ 2100494 w 2275119"/>
              <a:gd name="connsiteY115" fmla="*/ 5554663 h 6858000"/>
              <a:gd name="connsiteX116" fmla="*/ 2108432 w 2275119"/>
              <a:gd name="connsiteY116" fmla="*/ 5614988 h 6858000"/>
              <a:gd name="connsiteX117" fmla="*/ 2119544 w 2275119"/>
              <a:gd name="connsiteY117" fmla="*/ 5667375 h 6858000"/>
              <a:gd name="connsiteX118" fmla="*/ 2133832 w 2275119"/>
              <a:gd name="connsiteY118" fmla="*/ 5713413 h 6858000"/>
              <a:gd name="connsiteX119" fmla="*/ 2149707 w 2275119"/>
              <a:gd name="connsiteY119" fmla="*/ 5754688 h 6858000"/>
              <a:gd name="connsiteX120" fmla="*/ 2168757 w 2275119"/>
              <a:gd name="connsiteY120" fmla="*/ 5791200 h 6858000"/>
              <a:gd name="connsiteX121" fmla="*/ 2187807 w 2275119"/>
              <a:gd name="connsiteY121" fmla="*/ 5829300 h 6858000"/>
              <a:gd name="connsiteX122" fmla="*/ 2206857 w 2275119"/>
              <a:gd name="connsiteY122" fmla="*/ 5867400 h 6858000"/>
              <a:gd name="connsiteX123" fmla="*/ 2222732 w 2275119"/>
              <a:gd name="connsiteY123" fmla="*/ 5903913 h 6858000"/>
              <a:gd name="connsiteX124" fmla="*/ 2238607 w 2275119"/>
              <a:gd name="connsiteY124" fmla="*/ 5945188 h 6858000"/>
              <a:gd name="connsiteX125" fmla="*/ 2254482 w 2275119"/>
              <a:gd name="connsiteY125" fmla="*/ 5991225 h 6858000"/>
              <a:gd name="connsiteX126" fmla="*/ 2265594 w 2275119"/>
              <a:gd name="connsiteY126" fmla="*/ 6043613 h 6858000"/>
              <a:gd name="connsiteX127" fmla="*/ 2271944 w 2275119"/>
              <a:gd name="connsiteY127" fmla="*/ 6103938 h 6858000"/>
              <a:gd name="connsiteX128" fmla="*/ 2275119 w 2275119"/>
              <a:gd name="connsiteY128" fmla="*/ 6172200 h 6858000"/>
              <a:gd name="connsiteX129" fmla="*/ 2271944 w 2275119"/>
              <a:gd name="connsiteY129" fmla="*/ 6240463 h 6858000"/>
              <a:gd name="connsiteX130" fmla="*/ 2265594 w 2275119"/>
              <a:gd name="connsiteY130" fmla="*/ 6300788 h 6858000"/>
              <a:gd name="connsiteX131" fmla="*/ 2254482 w 2275119"/>
              <a:gd name="connsiteY131" fmla="*/ 6353175 h 6858000"/>
              <a:gd name="connsiteX132" fmla="*/ 2238607 w 2275119"/>
              <a:gd name="connsiteY132" fmla="*/ 6399213 h 6858000"/>
              <a:gd name="connsiteX133" fmla="*/ 2222732 w 2275119"/>
              <a:gd name="connsiteY133" fmla="*/ 6440488 h 6858000"/>
              <a:gd name="connsiteX134" fmla="*/ 2206857 w 2275119"/>
              <a:gd name="connsiteY134" fmla="*/ 6477000 h 6858000"/>
              <a:gd name="connsiteX135" fmla="*/ 2187807 w 2275119"/>
              <a:gd name="connsiteY135" fmla="*/ 6515100 h 6858000"/>
              <a:gd name="connsiteX136" fmla="*/ 2168757 w 2275119"/>
              <a:gd name="connsiteY136" fmla="*/ 6553200 h 6858000"/>
              <a:gd name="connsiteX137" fmla="*/ 2149707 w 2275119"/>
              <a:gd name="connsiteY137" fmla="*/ 6589713 h 6858000"/>
              <a:gd name="connsiteX138" fmla="*/ 2133832 w 2275119"/>
              <a:gd name="connsiteY138" fmla="*/ 6630988 h 6858000"/>
              <a:gd name="connsiteX139" fmla="*/ 2119544 w 2275119"/>
              <a:gd name="connsiteY139" fmla="*/ 6677025 h 6858000"/>
              <a:gd name="connsiteX140" fmla="*/ 2108432 w 2275119"/>
              <a:gd name="connsiteY140" fmla="*/ 6729413 h 6858000"/>
              <a:gd name="connsiteX141" fmla="*/ 2100494 w 2275119"/>
              <a:gd name="connsiteY141" fmla="*/ 6789738 h 6858000"/>
              <a:gd name="connsiteX142" fmla="*/ 2098907 w 2275119"/>
              <a:gd name="connsiteY142" fmla="*/ 6858000 h 6858000"/>
              <a:gd name="connsiteX143" fmla="*/ 1556068 w 2275119"/>
              <a:gd name="connsiteY143" fmla="*/ 6858000 h 6858000"/>
              <a:gd name="connsiteX144" fmla="*/ 1389294 w 2275119"/>
              <a:gd name="connsiteY144" fmla="*/ 6858000 h 6858000"/>
              <a:gd name="connsiteX145" fmla="*/ 0 w 2275119"/>
              <a:gd name="connsiteY14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</a:cxnLst>
            <a:rect l="l" t="t" r="r" b="b"/>
            <a:pathLst>
              <a:path w="2275119" h="6858000">
                <a:moveTo>
                  <a:pt x="0" y="0"/>
                </a:moveTo>
                <a:lnTo>
                  <a:pt x="1389294" y="0"/>
                </a:lnTo>
                <a:lnTo>
                  <a:pt x="1556068" y="0"/>
                </a:lnTo>
                <a:lnTo>
                  <a:pt x="2098907" y="0"/>
                </a:lnTo>
                <a:lnTo>
                  <a:pt x="2100494" y="68263"/>
                </a:lnTo>
                <a:lnTo>
                  <a:pt x="2108432" y="128588"/>
                </a:lnTo>
                <a:lnTo>
                  <a:pt x="2119544" y="180975"/>
                </a:lnTo>
                <a:lnTo>
                  <a:pt x="2133832" y="227013"/>
                </a:lnTo>
                <a:lnTo>
                  <a:pt x="2149707" y="268288"/>
                </a:lnTo>
                <a:lnTo>
                  <a:pt x="2168757" y="304800"/>
                </a:lnTo>
                <a:lnTo>
                  <a:pt x="2187807" y="342900"/>
                </a:lnTo>
                <a:lnTo>
                  <a:pt x="2206857" y="381000"/>
                </a:lnTo>
                <a:lnTo>
                  <a:pt x="2222732" y="417513"/>
                </a:lnTo>
                <a:lnTo>
                  <a:pt x="2238607" y="458788"/>
                </a:lnTo>
                <a:lnTo>
                  <a:pt x="2254482" y="504825"/>
                </a:lnTo>
                <a:lnTo>
                  <a:pt x="2265594" y="557213"/>
                </a:lnTo>
                <a:lnTo>
                  <a:pt x="2271944" y="617538"/>
                </a:lnTo>
                <a:lnTo>
                  <a:pt x="2275119" y="685800"/>
                </a:lnTo>
                <a:lnTo>
                  <a:pt x="2271944" y="754063"/>
                </a:lnTo>
                <a:lnTo>
                  <a:pt x="2265594" y="814388"/>
                </a:lnTo>
                <a:lnTo>
                  <a:pt x="2254482" y="866775"/>
                </a:lnTo>
                <a:lnTo>
                  <a:pt x="2238607" y="912813"/>
                </a:lnTo>
                <a:lnTo>
                  <a:pt x="2222732" y="954088"/>
                </a:lnTo>
                <a:lnTo>
                  <a:pt x="2206857" y="990600"/>
                </a:lnTo>
                <a:lnTo>
                  <a:pt x="2187807" y="1028700"/>
                </a:lnTo>
                <a:lnTo>
                  <a:pt x="2168757" y="1066800"/>
                </a:lnTo>
                <a:lnTo>
                  <a:pt x="2149707" y="1103313"/>
                </a:lnTo>
                <a:lnTo>
                  <a:pt x="2133832" y="1144588"/>
                </a:lnTo>
                <a:lnTo>
                  <a:pt x="2119544" y="1190625"/>
                </a:lnTo>
                <a:lnTo>
                  <a:pt x="2108432" y="1243013"/>
                </a:lnTo>
                <a:lnTo>
                  <a:pt x="2100494" y="1303338"/>
                </a:lnTo>
                <a:lnTo>
                  <a:pt x="2098907" y="1371600"/>
                </a:lnTo>
                <a:lnTo>
                  <a:pt x="2100494" y="1439863"/>
                </a:lnTo>
                <a:lnTo>
                  <a:pt x="2108432" y="1500188"/>
                </a:lnTo>
                <a:lnTo>
                  <a:pt x="2119544" y="1552575"/>
                </a:lnTo>
                <a:lnTo>
                  <a:pt x="2133832" y="1598613"/>
                </a:lnTo>
                <a:lnTo>
                  <a:pt x="2149707" y="1639888"/>
                </a:lnTo>
                <a:lnTo>
                  <a:pt x="2168757" y="1676400"/>
                </a:lnTo>
                <a:lnTo>
                  <a:pt x="2187807" y="1714500"/>
                </a:lnTo>
                <a:lnTo>
                  <a:pt x="2206857" y="1752600"/>
                </a:lnTo>
                <a:lnTo>
                  <a:pt x="2222732" y="1789113"/>
                </a:lnTo>
                <a:lnTo>
                  <a:pt x="2238607" y="1830388"/>
                </a:lnTo>
                <a:lnTo>
                  <a:pt x="2254482" y="1876425"/>
                </a:lnTo>
                <a:lnTo>
                  <a:pt x="2265594" y="1928813"/>
                </a:lnTo>
                <a:lnTo>
                  <a:pt x="2271944" y="1989138"/>
                </a:lnTo>
                <a:lnTo>
                  <a:pt x="2275119" y="2057400"/>
                </a:lnTo>
                <a:lnTo>
                  <a:pt x="2271944" y="2125663"/>
                </a:lnTo>
                <a:lnTo>
                  <a:pt x="2265594" y="2185988"/>
                </a:lnTo>
                <a:lnTo>
                  <a:pt x="2254482" y="2238375"/>
                </a:lnTo>
                <a:lnTo>
                  <a:pt x="2238607" y="2284413"/>
                </a:lnTo>
                <a:lnTo>
                  <a:pt x="2222732" y="2325688"/>
                </a:lnTo>
                <a:lnTo>
                  <a:pt x="2206857" y="2362200"/>
                </a:lnTo>
                <a:lnTo>
                  <a:pt x="2187807" y="2400300"/>
                </a:lnTo>
                <a:lnTo>
                  <a:pt x="2168757" y="2438400"/>
                </a:lnTo>
                <a:lnTo>
                  <a:pt x="2149707" y="2474913"/>
                </a:lnTo>
                <a:lnTo>
                  <a:pt x="2133832" y="2516188"/>
                </a:lnTo>
                <a:lnTo>
                  <a:pt x="2119544" y="2562225"/>
                </a:lnTo>
                <a:lnTo>
                  <a:pt x="2108432" y="2614613"/>
                </a:lnTo>
                <a:lnTo>
                  <a:pt x="2100494" y="2674938"/>
                </a:lnTo>
                <a:lnTo>
                  <a:pt x="2098907" y="2743200"/>
                </a:lnTo>
                <a:lnTo>
                  <a:pt x="2100494" y="2811463"/>
                </a:lnTo>
                <a:lnTo>
                  <a:pt x="2108432" y="2871788"/>
                </a:lnTo>
                <a:lnTo>
                  <a:pt x="2119544" y="2924175"/>
                </a:lnTo>
                <a:lnTo>
                  <a:pt x="2133832" y="2970213"/>
                </a:lnTo>
                <a:lnTo>
                  <a:pt x="2149707" y="3011488"/>
                </a:lnTo>
                <a:lnTo>
                  <a:pt x="2168757" y="3048000"/>
                </a:lnTo>
                <a:lnTo>
                  <a:pt x="2187807" y="3086100"/>
                </a:lnTo>
                <a:lnTo>
                  <a:pt x="2206857" y="3124200"/>
                </a:lnTo>
                <a:lnTo>
                  <a:pt x="2222732" y="3160713"/>
                </a:lnTo>
                <a:lnTo>
                  <a:pt x="2238607" y="3201988"/>
                </a:lnTo>
                <a:lnTo>
                  <a:pt x="2254482" y="3248025"/>
                </a:lnTo>
                <a:lnTo>
                  <a:pt x="2265594" y="3300413"/>
                </a:lnTo>
                <a:lnTo>
                  <a:pt x="2271944" y="3360738"/>
                </a:lnTo>
                <a:lnTo>
                  <a:pt x="2275119" y="3427413"/>
                </a:lnTo>
                <a:lnTo>
                  <a:pt x="2271944" y="3497263"/>
                </a:lnTo>
                <a:lnTo>
                  <a:pt x="2265594" y="3557588"/>
                </a:lnTo>
                <a:lnTo>
                  <a:pt x="2254482" y="3609975"/>
                </a:lnTo>
                <a:lnTo>
                  <a:pt x="2238607" y="3656013"/>
                </a:lnTo>
                <a:lnTo>
                  <a:pt x="2222732" y="3697288"/>
                </a:lnTo>
                <a:lnTo>
                  <a:pt x="2206857" y="3733800"/>
                </a:lnTo>
                <a:lnTo>
                  <a:pt x="2187807" y="3771900"/>
                </a:lnTo>
                <a:lnTo>
                  <a:pt x="2168757" y="3810000"/>
                </a:lnTo>
                <a:lnTo>
                  <a:pt x="2149707" y="3846513"/>
                </a:lnTo>
                <a:lnTo>
                  <a:pt x="2133832" y="3887788"/>
                </a:lnTo>
                <a:lnTo>
                  <a:pt x="2119544" y="3933825"/>
                </a:lnTo>
                <a:lnTo>
                  <a:pt x="2108432" y="3986213"/>
                </a:lnTo>
                <a:lnTo>
                  <a:pt x="2100494" y="4046538"/>
                </a:lnTo>
                <a:lnTo>
                  <a:pt x="2098907" y="4114800"/>
                </a:lnTo>
                <a:lnTo>
                  <a:pt x="2100494" y="4183063"/>
                </a:lnTo>
                <a:lnTo>
                  <a:pt x="2108432" y="4243388"/>
                </a:lnTo>
                <a:lnTo>
                  <a:pt x="2119544" y="4295775"/>
                </a:lnTo>
                <a:lnTo>
                  <a:pt x="2133832" y="4341813"/>
                </a:lnTo>
                <a:lnTo>
                  <a:pt x="2149707" y="4383088"/>
                </a:lnTo>
                <a:lnTo>
                  <a:pt x="2168757" y="4419600"/>
                </a:lnTo>
                <a:lnTo>
                  <a:pt x="2206857" y="4495800"/>
                </a:lnTo>
                <a:lnTo>
                  <a:pt x="2222732" y="4532313"/>
                </a:lnTo>
                <a:lnTo>
                  <a:pt x="2238607" y="4573588"/>
                </a:lnTo>
                <a:lnTo>
                  <a:pt x="2254482" y="4619625"/>
                </a:lnTo>
                <a:lnTo>
                  <a:pt x="2265594" y="4672013"/>
                </a:lnTo>
                <a:lnTo>
                  <a:pt x="2271944" y="4732338"/>
                </a:lnTo>
                <a:lnTo>
                  <a:pt x="2275119" y="4800600"/>
                </a:lnTo>
                <a:lnTo>
                  <a:pt x="2271944" y="4868863"/>
                </a:lnTo>
                <a:lnTo>
                  <a:pt x="2265594" y="4929188"/>
                </a:lnTo>
                <a:lnTo>
                  <a:pt x="2254482" y="4981575"/>
                </a:lnTo>
                <a:lnTo>
                  <a:pt x="2238607" y="5027613"/>
                </a:lnTo>
                <a:lnTo>
                  <a:pt x="2222732" y="5068888"/>
                </a:lnTo>
                <a:lnTo>
                  <a:pt x="2206857" y="5105400"/>
                </a:lnTo>
                <a:lnTo>
                  <a:pt x="2187807" y="5143500"/>
                </a:lnTo>
                <a:lnTo>
                  <a:pt x="2168757" y="5181600"/>
                </a:lnTo>
                <a:lnTo>
                  <a:pt x="2149707" y="5218113"/>
                </a:lnTo>
                <a:lnTo>
                  <a:pt x="2133832" y="5259388"/>
                </a:lnTo>
                <a:lnTo>
                  <a:pt x="2119544" y="5305425"/>
                </a:lnTo>
                <a:lnTo>
                  <a:pt x="2108432" y="5357813"/>
                </a:lnTo>
                <a:lnTo>
                  <a:pt x="2100494" y="5418138"/>
                </a:lnTo>
                <a:lnTo>
                  <a:pt x="2098907" y="5486400"/>
                </a:lnTo>
                <a:lnTo>
                  <a:pt x="2100494" y="5554663"/>
                </a:lnTo>
                <a:lnTo>
                  <a:pt x="2108432" y="5614988"/>
                </a:lnTo>
                <a:lnTo>
                  <a:pt x="2119544" y="5667375"/>
                </a:lnTo>
                <a:lnTo>
                  <a:pt x="2133832" y="5713413"/>
                </a:lnTo>
                <a:lnTo>
                  <a:pt x="2149707" y="5754688"/>
                </a:lnTo>
                <a:lnTo>
                  <a:pt x="2168757" y="5791200"/>
                </a:lnTo>
                <a:lnTo>
                  <a:pt x="2187807" y="5829300"/>
                </a:lnTo>
                <a:lnTo>
                  <a:pt x="2206857" y="5867400"/>
                </a:lnTo>
                <a:lnTo>
                  <a:pt x="2222732" y="5903913"/>
                </a:lnTo>
                <a:lnTo>
                  <a:pt x="2238607" y="5945188"/>
                </a:lnTo>
                <a:lnTo>
                  <a:pt x="2254482" y="5991225"/>
                </a:lnTo>
                <a:lnTo>
                  <a:pt x="2265594" y="6043613"/>
                </a:lnTo>
                <a:lnTo>
                  <a:pt x="2271944" y="6103938"/>
                </a:lnTo>
                <a:lnTo>
                  <a:pt x="2275119" y="6172200"/>
                </a:lnTo>
                <a:lnTo>
                  <a:pt x="2271944" y="6240463"/>
                </a:lnTo>
                <a:lnTo>
                  <a:pt x="2265594" y="6300788"/>
                </a:lnTo>
                <a:lnTo>
                  <a:pt x="2254482" y="6353175"/>
                </a:lnTo>
                <a:lnTo>
                  <a:pt x="2238607" y="6399213"/>
                </a:lnTo>
                <a:lnTo>
                  <a:pt x="2222732" y="6440488"/>
                </a:lnTo>
                <a:lnTo>
                  <a:pt x="2206857" y="6477000"/>
                </a:lnTo>
                <a:lnTo>
                  <a:pt x="2187807" y="6515100"/>
                </a:lnTo>
                <a:lnTo>
                  <a:pt x="2168757" y="6553200"/>
                </a:lnTo>
                <a:lnTo>
                  <a:pt x="2149707" y="6589713"/>
                </a:lnTo>
                <a:lnTo>
                  <a:pt x="2133832" y="6630988"/>
                </a:lnTo>
                <a:lnTo>
                  <a:pt x="2119544" y="6677025"/>
                </a:lnTo>
                <a:lnTo>
                  <a:pt x="2108432" y="6729413"/>
                </a:lnTo>
                <a:lnTo>
                  <a:pt x="2100494" y="6789738"/>
                </a:lnTo>
                <a:lnTo>
                  <a:pt x="2098907" y="6858000"/>
                </a:lnTo>
                <a:lnTo>
                  <a:pt x="1556068" y="6858000"/>
                </a:lnTo>
                <a:lnTo>
                  <a:pt x="138929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A3AE1F77-1EC8-47BA-A381-B6618A2FCD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A24C905-8E46-93D1-3BF3-A6F4C9F459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2661419" y="294236"/>
            <a:ext cx="9239877" cy="6360060"/>
          </a:xfrm>
        </p:spPr>
      </p:pic>
    </p:spTree>
    <p:extLst>
      <p:ext uri="{BB962C8B-B14F-4D97-AF65-F5344CB8AC3E}">
        <p14:creationId xmlns:p14="http://schemas.microsoft.com/office/powerpoint/2010/main" val="33526255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7">
            <a:extLst>
              <a:ext uri="{FF2B5EF4-FFF2-40B4-BE49-F238E27FC236}">
                <a16:creationId xmlns:a16="http://schemas.microsoft.com/office/drawing/2014/main" id="{40851669-7281-49C2-8BF0-67BA70EC1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A1DF7E-B69C-C910-2E58-A23D3173EF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382385"/>
            <a:ext cx="8534399" cy="1413758"/>
          </a:xfrm>
        </p:spPr>
        <p:txBody>
          <a:bodyPr anchor="b">
            <a:normAutofit/>
          </a:bodyPr>
          <a:lstStyle/>
          <a:p>
            <a:pPr algn="ctr"/>
            <a:endParaRPr lang="en-CH" sz="4400"/>
          </a:p>
        </p:txBody>
      </p:sp>
      <p:sp>
        <p:nvSpPr>
          <p:cNvPr id="15" name="Freeform: Shape 9">
            <a:extLst>
              <a:ext uri="{FF2B5EF4-FFF2-40B4-BE49-F238E27FC236}">
                <a16:creationId xmlns:a16="http://schemas.microsoft.com/office/drawing/2014/main" id="{16992B13-74C4-4370-93C5-F5403D944D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" y="0"/>
            <a:ext cx="2275119" cy="6858000"/>
          </a:xfrm>
          <a:custGeom>
            <a:avLst/>
            <a:gdLst>
              <a:gd name="connsiteX0" fmla="*/ 0 w 2275119"/>
              <a:gd name="connsiteY0" fmla="*/ 0 h 6858000"/>
              <a:gd name="connsiteX1" fmla="*/ 1389294 w 2275119"/>
              <a:gd name="connsiteY1" fmla="*/ 0 h 6858000"/>
              <a:gd name="connsiteX2" fmla="*/ 1556068 w 2275119"/>
              <a:gd name="connsiteY2" fmla="*/ 0 h 6858000"/>
              <a:gd name="connsiteX3" fmla="*/ 2098907 w 2275119"/>
              <a:gd name="connsiteY3" fmla="*/ 0 h 6858000"/>
              <a:gd name="connsiteX4" fmla="*/ 2100494 w 2275119"/>
              <a:gd name="connsiteY4" fmla="*/ 68263 h 6858000"/>
              <a:gd name="connsiteX5" fmla="*/ 2108432 w 2275119"/>
              <a:gd name="connsiteY5" fmla="*/ 128588 h 6858000"/>
              <a:gd name="connsiteX6" fmla="*/ 2119544 w 2275119"/>
              <a:gd name="connsiteY6" fmla="*/ 180975 h 6858000"/>
              <a:gd name="connsiteX7" fmla="*/ 2133832 w 2275119"/>
              <a:gd name="connsiteY7" fmla="*/ 227013 h 6858000"/>
              <a:gd name="connsiteX8" fmla="*/ 2149707 w 2275119"/>
              <a:gd name="connsiteY8" fmla="*/ 268288 h 6858000"/>
              <a:gd name="connsiteX9" fmla="*/ 2168757 w 2275119"/>
              <a:gd name="connsiteY9" fmla="*/ 304800 h 6858000"/>
              <a:gd name="connsiteX10" fmla="*/ 2187807 w 2275119"/>
              <a:gd name="connsiteY10" fmla="*/ 342900 h 6858000"/>
              <a:gd name="connsiteX11" fmla="*/ 2206857 w 2275119"/>
              <a:gd name="connsiteY11" fmla="*/ 381000 h 6858000"/>
              <a:gd name="connsiteX12" fmla="*/ 2222732 w 2275119"/>
              <a:gd name="connsiteY12" fmla="*/ 417513 h 6858000"/>
              <a:gd name="connsiteX13" fmla="*/ 2238607 w 2275119"/>
              <a:gd name="connsiteY13" fmla="*/ 458788 h 6858000"/>
              <a:gd name="connsiteX14" fmla="*/ 2254482 w 2275119"/>
              <a:gd name="connsiteY14" fmla="*/ 504825 h 6858000"/>
              <a:gd name="connsiteX15" fmla="*/ 2265594 w 2275119"/>
              <a:gd name="connsiteY15" fmla="*/ 557213 h 6858000"/>
              <a:gd name="connsiteX16" fmla="*/ 2271944 w 2275119"/>
              <a:gd name="connsiteY16" fmla="*/ 617538 h 6858000"/>
              <a:gd name="connsiteX17" fmla="*/ 2275119 w 2275119"/>
              <a:gd name="connsiteY17" fmla="*/ 685800 h 6858000"/>
              <a:gd name="connsiteX18" fmla="*/ 2271944 w 2275119"/>
              <a:gd name="connsiteY18" fmla="*/ 754063 h 6858000"/>
              <a:gd name="connsiteX19" fmla="*/ 2265594 w 2275119"/>
              <a:gd name="connsiteY19" fmla="*/ 814388 h 6858000"/>
              <a:gd name="connsiteX20" fmla="*/ 2254482 w 2275119"/>
              <a:gd name="connsiteY20" fmla="*/ 866775 h 6858000"/>
              <a:gd name="connsiteX21" fmla="*/ 2238607 w 2275119"/>
              <a:gd name="connsiteY21" fmla="*/ 912813 h 6858000"/>
              <a:gd name="connsiteX22" fmla="*/ 2222732 w 2275119"/>
              <a:gd name="connsiteY22" fmla="*/ 954088 h 6858000"/>
              <a:gd name="connsiteX23" fmla="*/ 2206857 w 2275119"/>
              <a:gd name="connsiteY23" fmla="*/ 990600 h 6858000"/>
              <a:gd name="connsiteX24" fmla="*/ 2187807 w 2275119"/>
              <a:gd name="connsiteY24" fmla="*/ 1028700 h 6858000"/>
              <a:gd name="connsiteX25" fmla="*/ 2168757 w 2275119"/>
              <a:gd name="connsiteY25" fmla="*/ 1066800 h 6858000"/>
              <a:gd name="connsiteX26" fmla="*/ 2149707 w 2275119"/>
              <a:gd name="connsiteY26" fmla="*/ 1103313 h 6858000"/>
              <a:gd name="connsiteX27" fmla="*/ 2133832 w 2275119"/>
              <a:gd name="connsiteY27" fmla="*/ 1144588 h 6858000"/>
              <a:gd name="connsiteX28" fmla="*/ 2119544 w 2275119"/>
              <a:gd name="connsiteY28" fmla="*/ 1190625 h 6858000"/>
              <a:gd name="connsiteX29" fmla="*/ 2108432 w 2275119"/>
              <a:gd name="connsiteY29" fmla="*/ 1243013 h 6858000"/>
              <a:gd name="connsiteX30" fmla="*/ 2100494 w 2275119"/>
              <a:gd name="connsiteY30" fmla="*/ 1303338 h 6858000"/>
              <a:gd name="connsiteX31" fmla="*/ 2098907 w 2275119"/>
              <a:gd name="connsiteY31" fmla="*/ 1371600 h 6858000"/>
              <a:gd name="connsiteX32" fmla="*/ 2100494 w 2275119"/>
              <a:gd name="connsiteY32" fmla="*/ 1439863 h 6858000"/>
              <a:gd name="connsiteX33" fmla="*/ 2108432 w 2275119"/>
              <a:gd name="connsiteY33" fmla="*/ 1500188 h 6858000"/>
              <a:gd name="connsiteX34" fmla="*/ 2119544 w 2275119"/>
              <a:gd name="connsiteY34" fmla="*/ 1552575 h 6858000"/>
              <a:gd name="connsiteX35" fmla="*/ 2133832 w 2275119"/>
              <a:gd name="connsiteY35" fmla="*/ 1598613 h 6858000"/>
              <a:gd name="connsiteX36" fmla="*/ 2149707 w 2275119"/>
              <a:gd name="connsiteY36" fmla="*/ 1639888 h 6858000"/>
              <a:gd name="connsiteX37" fmla="*/ 2168757 w 2275119"/>
              <a:gd name="connsiteY37" fmla="*/ 1676400 h 6858000"/>
              <a:gd name="connsiteX38" fmla="*/ 2187807 w 2275119"/>
              <a:gd name="connsiteY38" fmla="*/ 1714500 h 6858000"/>
              <a:gd name="connsiteX39" fmla="*/ 2206857 w 2275119"/>
              <a:gd name="connsiteY39" fmla="*/ 1752600 h 6858000"/>
              <a:gd name="connsiteX40" fmla="*/ 2222732 w 2275119"/>
              <a:gd name="connsiteY40" fmla="*/ 1789113 h 6858000"/>
              <a:gd name="connsiteX41" fmla="*/ 2238607 w 2275119"/>
              <a:gd name="connsiteY41" fmla="*/ 1830388 h 6858000"/>
              <a:gd name="connsiteX42" fmla="*/ 2254482 w 2275119"/>
              <a:gd name="connsiteY42" fmla="*/ 1876425 h 6858000"/>
              <a:gd name="connsiteX43" fmla="*/ 2265594 w 2275119"/>
              <a:gd name="connsiteY43" fmla="*/ 1928813 h 6858000"/>
              <a:gd name="connsiteX44" fmla="*/ 2271944 w 2275119"/>
              <a:gd name="connsiteY44" fmla="*/ 1989138 h 6858000"/>
              <a:gd name="connsiteX45" fmla="*/ 2275119 w 2275119"/>
              <a:gd name="connsiteY45" fmla="*/ 2057400 h 6858000"/>
              <a:gd name="connsiteX46" fmla="*/ 2271944 w 2275119"/>
              <a:gd name="connsiteY46" fmla="*/ 2125663 h 6858000"/>
              <a:gd name="connsiteX47" fmla="*/ 2265594 w 2275119"/>
              <a:gd name="connsiteY47" fmla="*/ 2185988 h 6858000"/>
              <a:gd name="connsiteX48" fmla="*/ 2254482 w 2275119"/>
              <a:gd name="connsiteY48" fmla="*/ 2238375 h 6858000"/>
              <a:gd name="connsiteX49" fmla="*/ 2238607 w 2275119"/>
              <a:gd name="connsiteY49" fmla="*/ 2284413 h 6858000"/>
              <a:gd name="connsiteX50" fmla="*/ 2222732 w 2275119"/>
              <a:gd name="connsiteY50" fmla="*/ 2325688 h 6858000"/>
              <a:gd name="connsiteX51" fmla="*/ 2206857 w 2275119"/>
              <a:gd name="connsiteY51" fmla="*/ 2362200 h 6858000"/>
              <a:gd name="connsiteX52" fmla="*/ 2187807 w 2275119"/>
              <a:gd name="connsiteY52" fmla="*/ 2400300 h 6858000"/>
              <a:gd name="connsiteX53" fmla="*/ 2168757 w 2275119"/>
              <a:gd name="connsiteY53" fmla="*/ 2438400 h 6858000"/>
              <a:gd name="connsiteX54" fmla="*/ 2149707 w 2275119"/>
              <a:gd name="connsiteY54" fmla="*/ 2474913 h 6858000"/>
              <a:gd name="connsiteX55" fmla="*/ 2133832 w 2275119"/>
              <a:gd name="connsiteY55" fmla="*/ 2516188 h 6858000"/>
              <a:gd name="connsiteX56" fmla="*/ 2119544 w 2275119"/>
              <a:gd name="connsiteY56" fmla="*/ 2562225 h 6858000"/>
              <a:gd name="connsiteX57" fmla="*/ 2108432 w 2275119"/>
              <a:gd name="connsiteY57" fmla="*/ 2614613 h 6858000"/>
              <a:gd name="connsiteX58" fmla="*/ 2100494 w 2275119"/>
              <a:gd name="connsiteY58" fmla="*/ 2674938 h 6858000"/>
              <a:gd name="connsiteX59" fmla="*/ 2098907 w 2275119"/>
              <a:gd name="connsiteY59" fmla="*/ 2743200 h 6858000"/>
              <a:gd name="connsiteX60" fmla="*/ 2100494 w 2275119"/>
              <a:gd name="connsiteY60" fmla="*/ 2811463 h 6858000"/>
              <a:gd name="connsiteX61" fmla="*/ 2108432 w 2275119"/>
              <a:gd name="connsiteY61" fmla="*/ 2871788 h 6858000"/>
              <a:gd name="connsiteX62" fmla="*/ 2119544 w 2275119"/>
              <a:gd name="connsiteY62" fmla="*/ 2924175 h 6858000"/>
              <a:gd name="connsiteX63" fmla="*/ 2133832 w 2275119"/>
              <a:gd name="connsiteY63" fmla="*/ 2970213 h 6858000"/>
              <a:gd name="connsiteX64" fmla="*/ 2149707 w 2275119"/>
              <a:gd name="connsiteY64" fmla="*/ 3011488 h 6858000"/>
              <a:gd name="connsiteX65" fmla="*/ 2168757 w 2275119"/>
              <a:gd name="connsiteY65" fmla="*/ 3048000 h 6858000"/>
              <a:gd name="connsiteX66" fmla="*/ 2187807 w 2275119"/>
              <a:gd name="connsiteY66" fmla="*/ 3086100 h 6858000"/>
              <a:gd name="connsiteX67" fmla="*/ 2206857 w 2275119"/>
              <a:gd name="connsiteY67" fmla="*/ 3124200 h 6858000"/>
              <a:gd name="connsiteX68" fmla="*/ 2222732 w 2275119"/>
              <a:gd name="connsiteY68" fmla="*/ 3160713 h 6858000"/>
              <a:gd name="connsiteX69" fmla="*/ 2238607 w 2275119"/>
              <a:gd name="connsiteY69" fmla="*/ 3201988 h 6858000"/>
              <a:gd name="connsiteX70" fmla="*/ 2254482 w 2275119"/>
              <a:gd name="connsiteY70" fmla="*/ 3248025 h 6858000"/>
              <a:gd name="connsiteX71" fmla="*/ 2265594 w 2275119"/>
              <a:gd name="connsiteY71" fmla="*/ 3300413 h 6858000"/>
              <a:gd name="connsiteX72" fmla="*/ 2271944 w 2275119"/>
              <a:gd name="connsiteY72" fmla="*/ 3360738 h 6858000"/>
              <a:gd name="connsiteX73" fmla="*/ 2275119 w 2275119"/>
              <a:gd name="connsiteY73" fmla="*/ 3427413 h 6858000"/>
              <a:gd name="connsiteX74" fmla="*/ 2271944 w 2275119"/>
              <a:gd name="connsiteY74" fmla="*/ 3497263 h 6858000"/>
              <a:gd name="connsiteX75" fmla="*/ 2265594 w 2275119"/>
              <a:gd name="connsiteY75" fmla="*/ 3557588 h 6858000"/>
              <a:gd name="connsiteX76" fmla="*/ 2254482 w 2275119"/>
              <a:gd name="connsiteY76" fmla="*/ 3609975 h 6858000"/>
              <a:gd name="connsiteX77" fmla="*/ 2238607 w 2275119"/>
              <a:gd name="connsiteY77" fmla="*/ 3656013 h 6858000"/>
              <a:gd name="connsiteX78" fmla="*/ 2222732 w 2275119"/>
              <a:gd name="connsiteY78" fmla="*/ 3697288 h 6858000"/>
              <a:gd name="connsiteX79" fmla="*/ 2206857 w 2275119"/>
              <a:gd name="connsiteY79" fmla="*/ 3733800 h 6858000"/>
              <a:gd name="connsiteX80" fmla="*/ 2187807 w 2275119"/>
              <a:gd name="connsiteY80" fmla="*/ 3771900 h 6858000"/>
              <a:gd name="connsiteX81" fmla="*/ 2168757 w 2275119"/>
              <a:gd name="connsiteY81" fmla="*/ 3810000 h 6858000"/>
              <a:gd name="connsiteX82" fmla="*/ 2149707 w 2275119"/>
              <a:gd name="connsiteY82" fmla="*/ 3846513 h 6858000"/>
              <a:gd name="connsiteX83" fmla="*/ 2133832 w 2275119"/>
              <a:gd name="connsiteY83" fmla="*/ 3887788 h 6858000"/>
              <a:gd name="connsiteX84" fmla="*/ 2119544 w 2275119"/>
              <a:gd name="connsiteY84" fmla="*/ 3933825 h 6858000"/>
              <a:gd name="connsiteX85" fmla="*/ 2108432 w 2275119"/>
              <a:gd name="connsiteY85" fmla="*/ 3986213 h 6858000"/>
              <a:gd name="connsiteX86" fmla="*/ 2100494 w 2275119"/>
              <a:gd name="connsiteY86" fmla="*/ 4046538 h 6858000"/>
              <a:gd name="connsiteX87" fmla="*/ 2098907 w 2275119"/>
              <a:gd name="connsiteY87" fmla="*/ 4114800 h 6858000"/>
              <a:gd name="connsiteX88" fmla="*/ 2100494 w 2275119"/>
              <a:gd name="connsiteY88" fmla="*/ 4183063 h 6858000"/>
              <a:gd name="connsiteX89" fmla="*/ 2108432 w 2275119"/>
              <a:gd name="connsiteY89" fmla="*/ 4243388 h 6858000"/>
              <a:gd name="connsiteX90" fmla="*/ 2119544 w 2275119"/>
              <a:gd name="connsiteY90" fmla="*/ 4295775 h 6858000"/>
              <a:gd name="connsiteX91" fmla="*/ 2133832 w 2275119"/>
              <a:gd name="connsiteY91" fmla="*/ 4341813 h 6858000"/>
              <a:gd name="connsiteX92" fmla="*/ 2149707 w 2275119"/>
              <a:gd name="connsiteY92" fmla="*/ 4383088 h 6858000"/>
              <a:gd name="connsiteX93" fmla="*/ 2168757 w 2275119"/>
              <a:gd name="connsiteY93" fmla="*/ 4419600 h 6858000"/>
              <a:gd name="connsiteX94" fmla="*/ 2206857 w 2275119"/>
              <a:gd name="connsiteY94" fmla="*/ 4495800 h 6858000"/>
              <a:gd name="connsiteX95" fmla="*/ 2222732 w 2275119"/>
              <a:gd name="connsiteY95" fmla="*/ 4532313 h 6858000"/>
              <a:gd name="connsiteX96" fmla="*/ 2238607 w 2275119"/>
              <a:gd name="connsiteY96" fmla="*/ 4573588 h 6858000"/>
              <a:gd name="connsiteX97" fmla="*/ 2254482 w 2275119"/>
              <a:gd name="connsiteY97" fmla="*/ 4619625 h 6858000"/>
              <a:gd name="connsiteX98" fmla="*/ 2265594 w 2275119"/>
              <a:gd name="connsiteY98" fmla="*/ 4672013 h 6858000"/>
              <a:gd name="connsiteX99" fmla="*/ 2271944 w 2275119"/>
              <a:gd name="connsiteY99" fmla="*/ 4732338 h 6858000"/>
              <a:gd name="connsiteX100" fmla="*/ 2275119 w 2275119"/>
              <a:gd name="connsiteY100" fmla="*/ 4800600 h 6858000"/>
              <a:gd name="connsiteX101" fmla="*/ 2271944 w 2275119"/>
              <a:gd name="connsiteY101" fmla="*/ 4868863 h 6858000"/>
              <a:gd name="connsiteX102" fmla="*/ 2265594 w 2275119"/>
              <a:gd name="connsiteY102" fmla="*/ 4929188 h 6858000"/>
              <a:gd name="connsiteX103" fmla="*/ 2254482 w 2275119"/>
              <a:gd name="connsiteY103" fmla="*/ 4981575 h 6858000"/>
              <a:gd name="connsiteX104" fmla="*/ 2238607 w 2275119"/>
              <a:gd name="connsiteY104" fmla="*/ 5027613 h 6858000"/>
              <a:gd name="connsiteX105" fmla="*/ 2222732 w 2275119"/>
              <a:gd name="connsiteY105" fmla="*/ 5068888 h 6858000"/>
              <a:gd name="connsiteX106" fmla="*/ 2206857 w 2275119"/>
              <a:gd name="connsiteY106" fmla="*/ 5105400 h 6858000"/>
              <a:gd name="connsiteX107" fmla="*/ 2187807 w 2275119"/>
              <a:gd name="connsiteY107" fmla="*/ 5143500 h 6858000"/>
              <a:gd name="connsiteX108" fmla="*/ 2168757 w 2275119"/>
              <a:gd name="connsiteY108" fmla="*/ 5181600 h 6858000"/>
              <a:gd name="connsiteX109" fmla="*/ 2149707 w 2275119"/>
              <a:gd name="connsiteY109" fmla="*/ 5218113 h 6858000"/>
              <a:gd name="connsiteX110" fmla="*/ 2133832 w 2275119"/>
              <a:gd name="connsiteY110" fmla="*/ 5259388 h 6858000"/>
              <a:gd name="connsiteX111" fmla="*/ 2119544 w 2275119"/>
              <a:gd name="connsiteY111" fmla="*/ 5305425 h 6858000"/>
              <a:gd name="connsiteX112" fmla="*/ 2108432 w 2275119"/>
              <a:gd name="connsiteY112" fmla="*/ 5357813 h 6858000"/>
              <a:gd name="connsiteX113" fmla="*/ 2100494 w 2275119"/>
              <a:gd name="connsiteY113" fmla="*/ 5418138 h 6858000"/>
              <a:gd name="connsiteX114" fmla="*/ 2098907 w 2275119"/>
              <a:gd name="connsiteY114" fmla="*/ 5486400 h 6858000"/>
              <a:gd name="connsiteX115" fmla="*/ 2100494 w 2275119"/>
              <a:gd name="connsiteY115" fmla="*/ 5554663 h 6858000"/>
              <a:gd name="connsiteX116" fmla="*/ 2108432 w 2275119"/>
              <a:gd name="connsiteY116" fmla="*/ 5614988 h 6858000"/>
              <a:gd name="connsiteX117" fmla="*/ 2119544 w 2275119"/>
              <a:gd name="connsiteY117" fmla="*/ 5667375 h 6858000"/>
              <a:gd name="connsiteX118" fmla="*/ 2133832 w 2275119"/>
              <a:gd name="connsiteY118" fmla="*/ 5713413 h 6858000"/>
              <a:gd name="connsiteX119" fmla="*/ 2149707 w 2275119"/>
              <a:gd name="connsiteY119" fmla="*/ 5754688 h 6858000"/>
              <a:gd name="connsiteX120" fmla="*/ 2168757 w 2275119"/>
              <a:gd name="connsiteY120" fmla="*/ 5791200 h 6858000"/>
              <a:gd name="connsiteX121" fmla="*/ 2187807 w 2275119"/>
              <a:gd name="connsiteY121" fmla="*/ 5829300 h 6858000"/>
              <a:gd name="connsiteX122" fmla="*/ 2206857 w 2275119"/>
              <a:gd name="connsiteY122" fmla="*/ 5867400 h 6858000"/>
              <a:gd name="connsiteX123" fmla="*/ 2222732 w 2275119"/>
              <a:gd name="connsiteY123" fmla="*/ 5903913 h 6858000"/>
              <a:gd name="connsiteX124" fmla="*/ 2238607 w 2275119"/>
              <a:gd name="connsiteY124" fmla="*/ 5945188 h 6858000"/>
              <a:gd name="connsiteX125" fmla="*/ 2254482 w 2275119"/>
              <a:gd name="connsiteY125" fmla="*/ 5991225 h 6858000"/>
              <a:gd name="connsiteX126" fmla="*/ 2265594 w 2275119"/>
              <a:gd name="connsiteY126" fmla="*/ 6043613 h 6858000"/>
              <a:gd name="connsiteX127" fmla="*/ 2271944 w 2275119"/>
              <a:gd name="connsiteY127" fmla="*/ 6103938 h 6858000"/>
              <a:gd name="connsiteX128" fmla="*/ 2275119 w 2275119"/>
              <a:gd name="connsiteY128" fmla="*/ 6172200 h 6858000"/>
              <a:gd name="connsiteX129" fmla="*/ 2271944 w 2275119"/>
              <a:gd name="connsiteY129" fmla="*/ 6240463 h 6858000"/>
              <a:gd name="connsiteX130" fmla="*/ 2265594 w 2275119"/>
              <a:gd name="connsiteY130" fmla="*/ 6300788 h 6858000"/>
              <a:gd name="connsiteX131" fmla="*/ 2254482 w 2275119"/>
              <a:gd name="connsiteY131" fmla="*/ 6353175 h 6858000"/>
              <a:gd name="connsiteX132" fmla="*/ 2238607 w 2275119"/>
              <a:gd name="connsiteY132" fmla="*/ 6399213 h 6858000"/>
              <a:gd name="connsiteX133" fmla="*/ 2222732 w 2275119"/>
              <a:gd name="connsiteY133" fmla="*/ 6440488 h 6858000"/>
              <a:gd name="connsiteX134" fmla="*/ 2206857 w 2275119"/>
              <a:gd name="connsiteY134" fmla="*/ 6477000 h 6858000"/>
              <a:gd name="connsiteX135" fmla="*/ 2187807 w 2275119"/>
              <a:gd name="connsiteY135" fmla="*/ 6515100 h 6858000"/>
              <a:gd name="connsiteX136" fmla="*/ 2168757 w 2275119"/>
              <a:gd name="connsiteY136" fmla="*/ 6553200 h 6858000"/>
              <a:gd name="connsiteX137" fmla="*/ 2149707 w 2275119"/>
              <a:gd name="connsiteY137" fmla="*/ 6589713 h 6858000"/>
              <a:gd name="connsiteX138" fmla="*/ 2133832 w 2275119"/>
              <a:gd name="connsiteY138" fmla="*/ 6630988 h 6858000"/>
              <a:gd name="connsiteX139" fmla="*/ 2119544 w 2275119"/>
              <a:gd name="connsiteY139" fmla="*/ 6677025 h 6858000"/>
              <a:gd name="connsiteX140" fmla="*/ 2108432 w 2275119"/>
              <a:gd name="connsiteY140" fmla="*/ 6729413 h 6858000"/>
              <a:gd name="connsiteX141" fmla="*/ 2100494 w 2275119"/>
              <a:gd name="connsiteY141" fmla="*/ 6789738 h 6858000"/>
              <a:gd name="connsiteX142" fmla="*/ 2098907 w 2275119"/>
              <a:gd name="connsiteY142" fmla="*/ 6858000 h 6858000"/>
              <a:gd name="connsiteX143" fmla="*/ 1556068 w 2275119"/>
              <a:gd name="connsiteY143" fmla="*/ 6858000 h 6858000"/>
              <a:gd name="connsiteX144" fmla="*/ 1389294 w 2275119"/>
              <a:gd name="connsiteY144" fmla="*/ 6858000 h 6858000"/>
              <a:gd name="connsiteX145" fmla="*/ 0 w 2275119"/>
              <a:gd name="connsiteY14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</a:cxnLst>
            <a:rect l="l" t="t" r="r" b="b"/>
            <a:pathLst>
              <a:path w="2275119" h="6858000">
                <a:moveTo>
                  <a:pt x="0" y="0"/>
                </a:moveTo>
                <a:lnTo>
                  <a:pt x="1389294" y="0"/>
                </a:lnTo>
                <a:lnTo>
                  <a:pt x="1556068" y="0"/>
                </a:lnTo>
                <a:lnTo>
                  <a:pt x="2098907" y="0"/>
                </a:lnTo>
                <a:lnTo>
                  <a:pt x="2100494" y="68263"/>
                </a:lnTo>
                <a:lnTo>
                  <a:pt x="2108432" y="128588"/>
                </a:lnTo>
                <a:lnTo>
                  <a:pt x="2119544" y="180975"/>
                </a:lnTo>
                <a:lnTo>
                  <a:pt x="2133832" y="227013"/>
                </a:lnTo>
                <a:lnTo>
                  <a:pt x="2149707" y="268288"/>
                </a:lnTo>
                <a:lnTo>
                  <a:pt x="2168757" y="304800"/>
                </a:lnTo>
                <a:lnTo>
                  <a:pt x="2187807" y="342900"/>
                </a:lnTo>
                <a:lnTo>
                  <a:pt x="2206857" y="381000"/>
                </a:lnTo>
                <a:lnTo>
                  <a:pt x="2222732" y="417513"/>
                </a:lnTo>
                <a:lnTo>
                  <a:pt x="2238607" y="458788"/>
                </a:lnTo>
                <a:lnTo>
                  <a:pt x="2254482" y="504825"/>
                </a:lnTo>
                <a:lnTo>
                  <a:pt x="2265594" y="557213"/>
                </a:lnTo>
                <a:lnTo>
                  <a:pt x="2271944" y="617538"/>
                </a:lnTo>
                <a:lnTo>
                  <a:pt x="2275119" y="685800"/>
                </a:lnTo>
                <a:lnTo>
                  <a:pt x="2271944" y="754063"/>
                </a:lnTo>
                <a:lnTo>
                  <a:pt x="2265594" y="814388"/>
                </a:lnTo>
                <a:lnTo>
                  <a:pt x="2254482" y="866775"/>
                </a:lnTo>
                <a:lnTo>
                  <a:pt x="2238607" y="912813"/>
                </a:lnTo>
                <a:lnTo>
                  <a:pt x="2222732" y="954088"/>
                </a:lnTo>
                <a:lnTo>
                  <a:pt x="2206857" y="990600"/>
                </a:lnTo>
                <a:lnTo>
                  <a:pt x="2187807" y="1028700"/>
                </a:lnTo>
                <a:lnTo>
                  <a:pt x="2168757" y="1066800"/>
                </a:lnTo>
                <a:lnTo>
                  <a:pt x="2149707" y="1103313"/>
                </a:lnTo>
                <a:lnTo>
                  <a:pt x="2133832" y="1144588"/>
                </a:lnTo>
                <a:lnTo>
                  <a:pt x="2119544" y="1190625"/>
                </a:lnTo>
                <a:lnTo>
                  <a:pt x="2108432" y="1243013"/>
                </a:lnTo>
                <a:lnTo>
                  <a:pt x="2100494" y="1303338"/>
                </a:lnTo>
                <a:lnTo>
                  <a:pt x="2098907" y="1371600"/>
                </a:lnTo>
                <a:lnTo>
                  <a:pt x="2100494" y="1439863"/>
                </a:lnTo>
                <a:lnTo>
                  <a:pt x="2108432" y="1500188"/>
                </a:lnTo>
                <a:lnTo>
                  <a:pt x="2119544" y="1552575"/>
                </a:lnTo>
                <a:lnTo>
                  <a:pt x="2133832" y="1598613"/>
                </a:lnTo>
                <a:lnTo>
                  <a:pt x="2149707" y="1639888"/>
                </a:lnTo>
                <a:lnTo>
                  <a:pt x="2168757" y="1676400"/>
                </a:lnTo>
                <a:lnTo>
                  <a:pt x="2187807" y="1714500"/>
                </a:lnTo>
                <a:lnTo>
                  <a:pt x="2206857" y="1752600"/>
                </a:lnTo>
                <a:lnTo>
                  <a:pt x="2222732" y="1789113"/>
                </a:lnTo>
                <a:lnTo>
                  <a:pt x="2238607" y="1830388"/>
                </a:lnTo>
                <a:lnTo>
                  <a:pt x="2254482" y="1876425"/>
                </a:lnTo>
                <a:lnTo>
                  <a:pt x="2265594" y="1928813"/>
                </a:lnTo>
                <a:lnTo>
                  <a:pt x="2271944" y="1989138"/>
                </a:lnTo>
                <a:lnTo>
                  <a:pt x="2275119" y="2057400"/>
                </a:lnTo>
                <a:lnTo>
                  <a:pt x="2271944" y="2125663"/>
                </a:lnTo>
                <a:lnTo>
                  <a:pt x="2265594" y="2185988"/>
                </a:lnTo>
                <a:lnTo>
                  <a:pt x="2254482" y="2238375"/>
                </a:lnTo>
                <a:lnTo>
                  <a:pt x="2238607" y="2284413"/>
                </a:lnTo>
                <a:lnTo>
                  <a:pt x="2222732" y="2325688"/>
                </a:lnTo>
                <a:lnTo>
                  <a:pt x="2206857" y="2362200"/>
                </a:lnTo>
                <a:lnTo>
                  <a:pt x="2187807" y="2400300"/>
                </a:lnTo>
                <a:lnTo>
                  <a:pt x="2168757" y="2438400"/>
                </a:lnTo>
                <a:lnTo>
                  <a:pt x="2149707" y="2474913"/>
                </a:lnTo>
                <a:lnTo>
                  <a:pt x="2133832" y="2516188"/>
                </a:lnTo>
                <a:lnTo>
                  <a:pt x="2119544" y="2562225"/>
                </a:lnTo>
                <a:lnTo>
                  <a:pt x="2108432" y="2614613"/>
                </a:lnTo>
                <a:lnTo>
                  <a:pt x="2100494" y="2674938"/>
                </a:lnTo>
                <a:lnTo>
                  <a:pt x="2098907" y="2743200"/>
                </a:lnTo>
                <a:lnTo>
                  <a:pt x="2100494" y="2811463"/>
                </a:lnTo>
                <a:lnTo>
                  <a:pt x="2108432" y="2871788"/>
                </a:lnTo>
                <a:lnTo>
                  <a:pt x="2119544" y="2924175"/>
                </a:lnTo>
                <a:lnTo>
                  <a:pt x="2133832" y="2970213"/>
                </a:lnTo>
                <a:lnTo>
                  <a:pt x="2149707" y="3011488"/>
                </a:lnTo>
                <a:lnTo>
                  <a:pt x="2168757" y="3048000"/>
                </a:lnTo>
                <a:lnTo>
                  <a:pt x="2187807" y="3086100"/>
                </a:lnTo>
                <a:lnTo>
                  <a:pt x="2206857" y="3124200"/>
                </a:lnTo>
                <a:lnTo>
                  <a:pt x="2222732" y="3160713"/>
                </a:lnTo>
                <a:lnTo>
                  <a:pt x="2238607" y="3201988"/>
                </a:lnTo>
                <a:lnTo>
                  <a:pt x="2254482" y="3248025"/>
                </a:lnTo>
                <a:lnTo>
                  <a:pt x="2265594" y="3300413"/>
                </a:lnTo>
                <a:lnTo>
                  <a:pt x="2271944" y="3360738"/>
                </a:lnTo>
                <a:lnTo>
                  <a:pt x="2275119" y="3427413"/>
                </a:lnTo>
                <a:lnTo>
                  <a:pt x="2271944" y="3497263"/>
                </a:lnTo>
                <a:lnTo>
                  <a:pt x="2265594" y="3557588"/>
                </a:lnTo>
                <a:lnTo>
                  <a:pt x="2254482" y="3609975"/>
                </a:lnTo>
                <a:lnTo>
                  <a:pt x="2238607" y="3656013"/>
                </a:lnTo>
                <a:lnTo>
                  <a:pt x="2222732" y="3697288"/>
                </a:lnTo>
                <a:lnTo>
                  <a:pt x="2206857" y="3733800"/>
                </a:lnTo>
                <a:lnTo>
                  <a:pt x="2187807" y="3771900"/>
                </a:lnTo>
                <a:lnTo>
                  <a:pt x="2168757" y="3810000"/>
                </a:lnTo>
                <a:lnTo>
                  <a:pt x="2149707" y="3846513"/>
                </a:lnTo>
                <a:lnTo>
                  <a:pt x="2133832" y="3887788"/>
                </a:lnTo>
                <a:lnTo>
                  <a:pt x="2119544" y="3933825"/>
                </a:lnTo>
                <a:lnTo>
                  <a:pt x="2108432" y="3986213"/>
                </a:lnTo>
                <a:lnTo>
                  <a:pt x="2100494" y="4046538"/>
                </a:lnTo>
                <a:lnTo>
                  <a:pt x="2098907" y="4114800"/>
                </a:lnTo>
                <a:lnTo>
                  <a:pt x="2100494" y="4183063"/>
                </a:lnTo>
                <a:lnTo>
                  <a:pt x="2108432" y="4243388"/>
                </a:lnTo>
                <a:lnTo>
                  <a:pt x="2119544" y="4295775"/>
                </a:lnTo>
                <a:lnTo>
                  <a:pt x="2133832" y="4341813"/>
                </a:lnTo>
                <a:lnTo>
                  <a:pt x="2149707" y="4383088"/>
                </a:lnTo>
                <a:lnTo>
                  <a:pt x="2168757" y="4419600"/>
                </a:lnTo>
                <a:lnTo>
                  <a:pt x="2206857" y="4495800"/>
                </a:lnTo>
                <a:lnTo>
                  <a:pt x="2222732" y="4532313"/>
                </a:lnTo>
                <a:lnTo>
                  <a:pt x="2238607" y="4573588"/>
                </a:lnTo>
                <a:lnTo>
                  <a:pt x="2254482" y="4619625"/>
                </a:lnTo>
                <a:lnTo>
                  <a:pt x="2265594" y="4672013"/>
                </a:lnTo>
                <a:lnTo>
                  <a:pt x="2271944" y="4732338"/>
                </a:lnTo>
                <a:lnTo>
                  <a:pt x="2275119" y="4800600"/>
                </a:lnTo>
                <a:lnTo>
                  <a:pt x="2271944" y="4868863"/>
                </a:lnTo>
                <a:lnTo>
                  <a:pt x="2265594" y="4929188"/>
                </a:lnTo>
                <a:lnTo>
                  <a:pt x="2254482" y="4981575"/>
                </a:lnTo>
                <a:lnTo>
                  <a:pt x="2238607" y="5027613"/>
                </a:lnTo>
                <a:lnTo>
                  <a:pt x="2222732" y="5068888"/>
                </a:lnTo>
                <a:lnTo>
                  <a:pt x="2206857" y="5105400"/>
                </a:lnTo>
                <a:lnTo>
                  <a:pt x="2187807" y="5143500"/>
                </a:lnTo>
                <a:lnTo>
                  <a:pt x="2168757" y="5181600"/>
                </a:lnTo>
                <a:lnTo>
                  <a:pt x="2149707" y="5218113"/>
                </a:lnTo>
                <a:lnTo>
                  <a:pt x="2133832" y="5259388"/>
                </a:lnTo>
                <a:lnTo>
                  <a:pt x="2119544" y="5305425"/>
                </a:lnTo>
                <a:lnTo>
                  <a:pt x="2108432" y="5357813"/>
                </a:lnTo>
                <a:lnTo>
                  <a:pt x="2100494" y="5418138"/>
                </a:lnTo>
                <a:lnTo>
                  <a:pt x="2098907" y="5486400"/>
                </a:lnTo>
                <a:lnTo>
                  <a:pt x="2100494" y="5554663"/>
                </a:lnTo>
                <a:lnTo>
                  <a:pt x="2108432" y="5614988"/>
                </a:lnTo>
                <a:lnTo>
                  <a:pt x="2119544" y="5667375"/>
                </a:lnTo>
                <a:lnTo>
                  <a:pt x="2133832" y="5713413"/>
                </a:lnTo>
                <a:lnTo>
                  <a:pt x="2149707" y="5754688"/>
                </a:lnTo>
                <a:lnTo>
                  <a:pt x="2168757" y="5791200"/>
                </a:lnTo>
                <a:lnTo>
                  <a:pt x="2187807" y="5829300"/>
                </a:lnTo>
                <a:lnTo>
                  <a:pt x="2206857" y="5867400"/>
                </a:lnTo>
                <a:lnTo>
                  <a:pt x="2222732" y="5903913"/>
                </a:lnTo>
                <a:lnTo>
                  <a:pt x="2238607" y="5945188"/>
                </a:lnTo>
                <a:lnTo>
                  <a:pt x="2254482" y="5991225"/>
                </a:lnTo>
                <a:lnTo>
                  <a:pt x="2265594" y="6043613"/>
                </a:lnTo>
                <a:lnTo>
                  <a:pt x="2271944" y="6103938"/>
                </a:lnTo>
                <a:lnTo>
                  <a:pt x="2275119" y="6172200"/>
                </a:lnTo>
                <a:lnTo>
                  <a:pt x="2271944" y="6240463"/>
                </a:lnTo>
                <a:lnTo>
                  <a:pt x="2265594" y="6300788"/>
                </a:lnTo>
                <a:lnTo>
                  <a:pt x="2254482" y="6353175"/>
                </a:lnTo>
                <a:lnTo>
                  <a:pt x="2238607" y="6399213"/>
                </a:lnTo>
                <a:lnTo>
                  <a:pt x="2222732" y="6440488"/>
                </a:lnTo>
                <a:lnTo>
                  <a:pt x="2206857" y="6477000"/>
                </a:lnTo>
                <a:lnTo>
                  <a:pt x="2187807" y="6515100"/>
                </a:lnTo>
                <a:lnTo>
                  <a:pt x="2168757" y="6553200"/>
                </a:lnTo>
                <a:lnTo>
                  <a:pt x="2149707" y="6589713"/>
                </a:lnTo>
                <a:lnTo>
                  <a:pt x="2133832" y="6630988"/>
                </a:lnTo>
                <a:lnTo>
                  <a:pt x="2119544" y="6677025"/>
                </a:lnTo>
                <a:lnTo>
                  <a:pt x="2108432" y="6729413"/>
                </a:lnTo>
                <a:lnTo>
                  <a:pt x="2100494" y="6789738"/>
                </a:lnTo>
                <a:lnTo>
                  <a:pt x="2098907" y="6858000"/>
                </a:lnTo>
                <a:lnTo>
                  <a:pt x="1556068" y="6858000"/>
                </a:lnTo>
                <a:lnTo>
                  <a:pt x="138929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A3AE1F77-1EC8-47BA-A381-B6618A2FCD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A24C905-8E46-93D1-3BF3-A6F4C9F459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2661419" y="294236"/>
            <a:ext cx="9239877" cy="6360060"/>
          </a:xfrm>
        </p:spPr>
      </p:pic>
    </p:spTree>
    <p:extLst>
      <p:ext uri="{BB962C8B-B14F-4D97-AF65-F5344CB8AC3E}">
        <p14:creationId xmlns:p14="http://schemas.microsoft.com/office/powerpoint/2010/main" val="21385837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7">
            <a:extLst>
              <a:ext uri="{FF2B5EF4-FFF2-40B4-BE49-F238E27FC236}">
                <a16:creationId xmlns:a16="http://schemas.microsoft.com/office/drawing/2014/main" id="{40851669-7281-49C2-8BF0-67BA70EC1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A1DF7E-B69C-C910-2E58-A23D3173EF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382385"/>
            <a:ext cx="8534399" cy="1413758"/>
          </a:xfrm>
        </p:spPr>
        <p:txBody>
          <a:bodyPr anchor="b">
            <a:normAutofit/>
          </a:bodyPr>
          <a:lstStyle/>
          <a:p>
            <a:pPr algn="ctr"/>
            <a:endParaRPr lang="en-CH" sz="4400"/>
          </a:p>
        </p:txBody>
      </p:sp>
      <p:sp>
        <p:nvSpPr>
          <p:cNvPr id="15" name="Freeform: Shape 9">
            <a:extLst>
              <a:ext uri="{FF2B5EF4-FFF2-40B4-BE49-F238E27FC236}">
                <a16:creationId xmlns:a16="http://schemas.microsoft.com/office/drawing/2014/main" id="{16992B13-74C4-4370-93C5-F5403D944D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" y="0"/>
            <a:ext cx="2275119" cy="6858000"/>
          </a:xfrm>
          <a:custGeom>
            <a:avLst/>
            <a:gdLst>
              <a:gd name="connsiteX0" fmla="*/ 0 w 2275119"/>
              <a:gd name="connsiteY0" fmla="*/ 0 h 6858000"/>
              <a:gd name="connsiteX1" fmla="*/ 1389294 w 2275119"/>
              <a:gd name="connsiteY1" fmla="*/ 0 h 6858000"/>
              <a:gd name="connsiteX2" fmla="*/ 1556068 w 2275119"/>
              <a:gd name="connsiteY2" fmla="*/ 0 h 6858000"/>
              <a:gd name="connsiteX3" fmla="*/ 2098907 w 2275119"/>
              <a:gd name="connsiteY3" fmla="*/ 0 h 6858000"/>
              <a:gd name="connsiteX4" fmla="*/ 2100494 w 2275119"/>
              <a:gd name="connsiteY4" fmla="*/ 68263 h 6858000"/>
              <a:gd name="connsiteX5" fmla="*/ 2108432 w 2275119"/>
              <a:gd name="connsiteY5" fmla="*/ 128588 h 6858000"/>
              <a:gd name="connsiteX6" fmla="*/ 2119544 w 2275119"/>
              <a:gd name="connsiteY6" fmla="*/ 180975 h 6858000"/>
              <a:gd name="connsiteX7" fmla="*/ 2133832 w 2275119"/>
              <a:gd name="connsiteY7" fmla="*/ 227013 h 6858000"/>
              <a:gd name="connsiteX8" fmla="*/ 2149707 w 2275119"/>
              <a:gd name="connsiteY8" fmla="*/ 268288 h 6858000"/>
              <a:gd name="connsiteX9" fmla="*/ 2168757 w 2275119"/>
              <a:gd name="connsiteY9" fmla="*/ 304800 h 6858000"/>
              <a:gd name="connsiteX10" fmla="*/ 2187807 w 2275119"/>
              <a:gd name="connsiteY10" fmla="*/ 342900 h 6858000"/>
              <a:gd name="connsiteX11" fmla="*/ 2206857 w 2275119"/>
              <a:gd name="connsiteY11" fmla="*/ 381000 h 6858000"/>
              <a:gd name="connsiteX12" fmla="*/ 2222732 w 2275119"/>
              <a:gd name="connsiteY12" fmla="*/ 417513 h 6858000"/>
              <a:gd name="connsiteX13" fmla="*/ 2238607 w 2275119"/>
              <a:gd name="connsiteY13" fmla="*/ 458788 h 6858000"/>
              <a:gd name="connsiteX14" fmla="*/ 2254482 w 2275119"/>
              <a:gd name="connsiteY14" fmla="*/ 504825 h 6858000"/>
              <a:gd name="connsiteX15" fmla="*/ 2265594 w 2275119"/>
              <a:gd name="connsiteY15" fmla="*/ 557213 h 6858000"/>
              <a:gd name="connsiteX16" fmla="*/ 2271944 w 2275119"/>
              <a:gd name="connsiteY16" fmla="*/ 617538 h 6858000"/>
              <a:gd name="connsiteX17" fmla="*/ 2275119 w 2275119"/>
              <a:gd name="connsiteY17" fmla="*/ 685800 h 6858000"/>
              <a:gd name="connsiteX18" fmla="*/ 2271944 w 2275119"/>
              <a:gd name="connsiteY18" fmla="*/ 754063 h 6858000"/>
              <a:gd name="connsiteX19" fmla="*/ 2265594 w 2275119"/>
              <a:gd name="connsiteY19" fmla="*/ 814388 h 6858000"/>
              <a:gd name="connsiteX20" fmla="*/ 2254482 w 2275119"/>
              <a:gd name="connsiteY20" fmla="*/ 866775 h 6858000"/>
              <a:gd name="connsiteX21" fmla="*/ 2238607 w 2275119"/>
              <a:gd name="connsiteY21" fmla="*/ 912813 h 6858000"/>
              <a:gd name="connsiteX22" fmla="*/ 2222732 w 2275119"/>
              <a:gd name="connsiteY22" fmla="*/ 954088 h 6858000"/>
              <a:gd name="connsiteX23" fmla="*/ 2206857 w 2275119"/>
              <a:gd name="connsiteY23" fmla="*/ 990600 h 6858000"/>
              <a:gd name="connsiteX24" fmla="*/ 2187807 w 2275119"/>
              <a:gd name="connsiteY24" fmla="*/ 1028700 h 6858000"/>
              <a:gd name="connsiteX25" fmla="*/ 2168757 w 2275119"/>
              <a:gd name="connsiteY25" fmla="*/ 1066800 h 6858000"/>
              <a:gd name="connsiteX26" fmla="*/ 2149707 w 2275119"/>
              <a:gd name="connsiteY26" fmla="*/ 1103313 h 6858000"/>
              <a:gd name="connsiteX27" fmla="*/ 2133832 w 2275119"/>
              <a:gd name="connsiteY27" fmla="*/ 1144588 h 6858000"/>
              <a:gd name="connsiteX28" fmla="*/ 2119544 w 2275119"/>
              <a:gd name="connsiteY28" fmla="*/ 1190625 h 6858000"/>
              <a:gd name="connsiteX29" fmla="*/ 2108432 w 2275119"/>
              <a:gd name="connsiteY29" fmla="*/ 1243013 h 6858000"/>
              <a:gd name="connsiteX30" fmla="*/ 2100494 w 2275119"/>
              <a:gd name="connsiteY30" fmla="*/ 1303338 h 6858000"/>
              <a:gd name="connsiteX31" fmla="*/ 2098907 w 2275119"/>
              <a:gd name="connsiteY31" fmla="*/ 1371600 h 6858000"/>
              <a:gd name="connsiteX32" fmla="*/ 2100494 w 2275119"/>
              <a:gd name="connsiteY32" fmla="*/ 1439863 h 6858000"/>
              <a:gd name="connsiteX33" fmla="*/ 2108432 w 2275119"/>
              <a:gd name="connsiteY33" fmla="*/ 1500188 h 6858000"/>
              <a:gd name="connsiteX34" fmla="*/ 2119544 w 2275119"/>
              <a:gd name="connsiteY34" fmla="*/ 1552575 h 6858000"/>
              <a:gd name="connsiteX35" fmla="*/ 2133832 w 2275119"/>
              <a:gd name="connsiteY35" fmla="*/ 1598613 h 6858000"/>
              <a:gd name="connsiteX36" fmla="*/ 2149707 w 2275119"/>
              <a:gd name="connsiteY36" fmla="*/ 1639888 h 6858000"/>
              <a:gd name="connsiteX37" fmla="*/ 2168757 w 2275119"/>
              <a:gd name="connsiteY37" fmla="*/ 1676400 h 6858000"/>
              <a:gd name="connsiteX38" fmla="*/ 2187807 w 2275119"/>
              <a:gd name="connsiteY38" fmla="*/ 1714500 h 6858000"/>
              <a:gd name="connsiteX39" fmla="*/ 2206857 w 2275119"/>
              <a:gd name="connsiteY39" fmla="*/ 1752600 h 6858000"/>
              <a:gd name="connsiteX40" fmla="*/ 2222732 w 2275119"/>
              <a:gd name="connsiteY40" fmla="*/ 1789113 h 6858000"/>
              <a:gd name="connsiteX41" fmla="*/ 2238607 w 2275119"/>
              <a:gd name="connsiteY41" fmla="*/ 1830388 h 6858000"/>
              <a:gd name="connsiteX42" fmla="*/ 2254482 w 2275119"/>
              <a:gd name="connsiteY42" fmla="*/ 1876425 h 6858000"/>
              <a:gd name="connsiteX43" fmla="*/ 2265594 w 2275119"/>
              <a:gd name="connsiteY43" fmla="*/ 1928813 h 6858000"/>
              <a:gd name="connsiteX44" fmla="*/ 2271944 w 2275119"/>
              <a:gd name="connsiteY44" fmla="*/ 1989138 h 6858000"/>
              <a:gd name="connsiteX45" fmla="*/ 2275119 w 2275119"/>
              <a:gd name="connsiteY45" fmla="*/ 2057400 h 6858000"/>
              <a:gd name="connsiteX46" fmla="*/ 2271944 w 2275119"/>
              <a:gd name="connsiteY46" fmla="*/ 2125663 h 6858000"/>
              <a:gd name="connsiteX47" fmla="*/ 2265594 w 2275119"/>
              <a:gd name="connsiteY47" fmla="*/ 2185988 h 6858000"/>
              <a:gd name="connsiteX48" fmla="*/ 2254482 w 2275119"/>
              <a:gd name="connsiteY48" fmla="*/ 2238375 h 6858000"/>
              <a:gd name="connsiteX49" fmla="*/ 2238607 w 2275119"/>
              <a:gd name="connsiteY49" fmla="*/ 2284413 h 6858000"/>
              <a:gd name="connsiteX50" fmla="*/ 2222732 w 2275119"/>
              <a:gd name="connsiteY50" fmla="*/ 2325688 h 6858000"/>
              <a:gd name="connsiteX51" fmla="*/ 2206857 w 2275119"/>
              <a:gd name="connsiteY51" fmla="*/ 2362200 h 6858000"/>
              <a:gd name="connsiteX52" fmla="*/ 2187807 w 2275119"/>
              <a:gd name="connsiteY52" fmla="*/ 2400300 h 6858000"/>
              <a:gd name="connsiteX53" fmla="*/ 2168757 w 2275119"/>
              <a:gd name="connsiteY53" fmla="*/ 2438400 h 6858000"/>
              <a:gd name="connsiteX54" fmla="*/ 2149707 w 2275119"/>
              <a:gd name="connsiteY54" fmla="*/ 2474913 h 6858000"/>
              <a:gd name="connsiteX55" fmla="*/ 2133832 w 2275119"/>
              <a:gd name="connsiteY55" fmla="*/ 2516188 h 6858000"/>
              <a:gd name="connsiteX56" fmla="*/ 2119544 w 2275119"/>
              <a:gd name="connsiteY56" fmla="*/ 2562225 h 6858000"/>
              <a:gd name="connsiteX57" fmla="*/ 2108432 w 2275119"/>
              <a:gd name="connsiteY57" fmla="*/ 2614613 h 6858000"/>
              <a:gd name="connsiteX58" fmla="*/ 2100494 w 2275119"/>
              <a:gd name="connsiteY58" fmla="*/ 2674938 h 6858000"/>
              <a:gd name="connsiteX59" fmla="*/ 2098907 w 2275119"/>
              <a:gd name="connsiteY59" fmla="*/ 2743200 h 6858000"/>
              <a:gd name="connsiteX60" fmla="*/ 2100494 w 2275119"/>
              <a:gd name="connsiteY60" fmla="*/ 2811463 h 6858000"/>
              <a:gd name="connsiteX61" fmla="*/ 2108432 w 2275119"/>
              <a:gd name="connsiteY61" fmla="*/ 2871788 h 6858000"/>
              <a:gd name="connsiteX62" fmla="*/ 2119544 w 2275119"/>
              <a:gd name="connsiteY62" fmla="*/ 2924175 h 6858000"/>
              <a:gd name="connsiteX63" fmla="*/ 2133832 w 2275119"/>
              <a:gd name="connsiteY63" fmla="*/ 2970213 h 6858000"/>
              <a:gd name="connsiteX64" fmla="*/ 2149707 w 2275119"/>
              <a:gd name="connsiteY64" fmla="*/ 3011488 h 6858000"/>
              <a:gd name="connsiteX65" fmla="*/ 2168757 w 2275119"/>
              <a:gd name="connsiteY65" fmla="*/ 3048000 h 6858000"/>
              <a:gd name="connsiteX66" fmla="*/ 2187807 w 2275119"/>
              <a:gd name="connsiteY66" fmla="*/ 3086100 h 6858000"/>
              <a:gd name="connsiteX67" fmla="*/ 2206857 w 2275119"/>
              <a:gd name="connsiteY67" fmla="*/ 3124200 h 6858000"/>
              <a:gd name="connsiteX68" fmla="*/ 2222732 w 2275119"/>
              <a:gd name="connsiteY68" fmla="*/ 3160713 h 6858000"/>
              <a:gd name="connsiteX69" fmla="*/ 2238607 w 2275119"/>
              <a:gd name="connsiteY69" fmla="*/ 3201988 h 6858000"/>
              <a:gd name="connsiteX70" fmla="*/ 2254482 w 2275119"/>
              <a:gd name="connsiteY70" fmla="*/ 3248025 h 6858000"/>
              <a:gd name="connsiteX71" fmla="*/ 2265594 w 2275119"/>
              <a:gd name="connsiteY71" fmla="*/ 3300413 h 6858000"/>
              <a:gd name="connsiteX72" fmla="*/ 2271944 w 2275119"/>
              <a:gd name="connsiteY72" fmla="*/ 3360738 h 6858000"/>
              <a:gd name="connsiteX73" fmla="*/ 2275119 w 2275119"/>
              <a:gd name="connsiteY73" fmla="*/ 3427413 h 6858000"/>
              <a:gd name="connsiteX74" fmla="*/ 2271944 w 2275119"/>
              <a:gd name="connsiteY74" fmla="*/ 3497263 h 6858000"/>
              <a:gd name="connsiteX75" fmla="*/ 2265594 w 2275119"/>
              <a:gd name="connsiteY75" fmla="*/ 3557588 h 6858000"/>
              <a:gd name="connsiteX76" fmla="*/ 2254482 w 2275119"/>
              <a:gd name="connsiteY76" fmla="*/ 3609975 h 6858000"/>
              <a:gd name="connsiteX77" fmla="*/ 2238607 w 2275119"/>
              <a:gd name="connsiteY77" fmla="*/ 3656013 h 6858000"/>
              <a:gd name="connsiteX78" fmla="*/ 2222732 w 2275119"/>
              <a:gd name="connsiteY78" fmla="*/ 3697288 h 6858000"/>
              <a:gd name="connsiteX79" fmla="*/ 2206857 w 2275119"/>
              <a:gd name="connsiteY79" fmla="*/ 3733800 h 6858000"/>
              <a:gd name="connsiteX80" fmla="*/ 2187807 w 2275119"/>
              <a:gd name="connsiteY80" fmla="*/ 3771900 h 6858000"/>
              <a:gd name="connsiteX81" fmla="*/ 2168757 w 2275119"/>
              <a:gd name="connsiteY81" fmla="*/ 3810000 h 6858000"/>
              <a:gd name="connsiteX82" fmla="*/ 2149707 w 2275119"/>
              <a:gd name="connsiteY82" fmla="*/ 3846513 h 6858000"/>
              <a:gd name="connsiteX83" fmla="*/ 2133832 w 2275119"/>
              <a:gd name="connsiteY83" fmla="*/ 3887788 h 6858000"/>
              <a:gd name="connsiteX84" fmla="*/ 2119544 w 2275119"/>
              <a:gd name="connsiteY84" fmla="*/ 3933825 h 6858000"/>
              <a:gd name="connsiteX85" fmla="*/ 2108432 w 2275119"/>
              <a:gd name="connsiteY85" fmla="*/ 3986213 h 6858000"/>
              <a:gd name="connsiteX86" fmla="*/ 2100494 w 2275119"/>
              <a:gd name="connsiteY86" fmla="*/ 4046538 h 6858000"/>
              <a:gd name="connsiteX87" fmla="*/ 2098907 w 2275119"/>
              <a:gd name="connsiteY87" fmla="*/ 4114800 h 6858000"/>
              <a:gd name="connsiteX88" fmla="*/ 2100494 w 2275119"/>
              <a:gd name="connsiteY88" fmla="*/ 4183063 h 6858000"/>
              <a:gd name="connsiteX89" fmla="*/ 2108432 w 2275119"/>
              <a:gd name="connsiteY89" fmla="*/ 4243388 h 6858000"/>
              <a:gd name="connsiteX90" fmla="*/ 2119544 w 2275119"/>
              <a:gd name="connsiteY90" fmla="*/ 4295775 h 6858000"/>
              <a:gd name="connsiteX91" fmla="*/ 2133832 w 2275119"/>
              <a:gd name="connsiteY91" fmla="*/ 4341813 h 6858000"/>
              <a:gd name="connsiteX92" fmla="*/ 2149707 w 2275119"/>
              <a:gd name="connsiteY92" fmla="*/ 4383088 h 6858000"/>
              <a:gd name="connsiteX93" fmla="*/ 2168757 w 2275119"/>
              <a:gd name="connsiteY93" fmla="*/ 4419600 h 6858000"/>
              <a:gd name="connsiteX94" fmla="*/ 2206857 w 2275119"/>
              <a:gd name="connsiteY94" fmla="*/ 4495800 h 6858000"/>
              <a:gd name="connsiteX95" fmla="*/ 2222732 w 2275119"/>
              <a:gd name="connsiteY95" fmla="*/ 4532313 h 6858000"/>
              <a:gd name="connsiteX96" fmla="*/ 2238607 w 2275119"/>
              <a:gd name="connsiteY96" fmla="*/ 4573588 h 6858000"/>
              <a:gd name="connsiteX97" fmla="*/ 2254482 w 2275119"/>
              <a:gd name="connsiteY97" fmla="*/ 4619625 h 6858000"/>
              <a:gd name="connsiteX98" fmla="*/ 2265594 w 2275119"/>
              <a:gd name="connsiteY98" fmla="*/ 4672013 h 6858000"/>
              <a:gd name="connsiteX99" fmla="*/ 2271944 w 2275119"/>
              <a:gd name="connsiteY99" fmla="*/ 4732338 h 6858000"/>
              <a:gd name="connsiteX100" fmla="*/ 2275119 w 2275119"/>
              <a:gd name="connsiteY100" fmla="*/ 4800600 h 6858000"/>
              <a:gd name="connsiteX101" fmla="*/ 2271944 w 2275119"/>
              <a:gd name="connsiteY101" fmla="*/ 4868863 h 6858000"/>
              <a:gd name="connsiteX102" fmla="*/ 2265594 w 2275119"/>
              <a:gd name="connsiteY102" fmla="*/ 4929188 h 6858000"/>
              <a:gd name="connsiteX103" fmla="*/ 2254482 w 2275119"/>
              <a:gd name="connsiteY103" fmla="*/ 4981575 h 6858000"/>
              <a:gd name="connsiteX104" fmla="*/ 2238607 w 2275119"/>
              <a:gd name="connsiteY104" fmla="*/ 5027613 h 6858000"/>
              <a:gd name="connsiteX105" fmla="*/ 2222732 w 2275119"/>
              <a:gd name="connsiteY105" fmla="*/ 5068888 h 6858000"/>
              <a:gd name="connsiteX106" fmla="*/ 2206857 w 2275119"/>
              <a:gd name="connsiteY106" fmla="*/ 5105400 h 6858000"/>
              <a:gd name="connsiteX107" fmla="*/ 2187807 w 2275119"/>
              <a:gd name="connsiteY107" fmla="*/ 5143500 h 6858000"/>
              <a:gd name="connsiteX108" fmla="*/ 2168757 w 2275119"/>
              <a:gd name="connsiteY108" fmla="*/ 5181600 h 6858000"/>
              <a:gd name="connsiteX109" fmla="*/ 2149707 w 2275119"/>
              <a:gd name="connsiteY109" fmla="*/ 5218113 h 6858000"/>
              <a:gd name="connsiteX110" fmla="*/ 2133832 w 2275119"/>
              <a:gd name="connsiteY110" fmla="*/ 5259388 h 6858000"/>
              <a:gd name="connsiteX111" fmla="*/ 2119544 w 2275119"/>
              <a:gd name="connsiteY111" fmla="*/ 5305425 h 6858000"/>
              <a:gd name="connsiteX112" fmla="*/ 2108432 w 2275119"/>
              <a:gd name="connsiteY112" fmla="*/ 5357813 h 6858000"/>
              <a:gd name="connsiteX113" fmla="*/ 2100494 w 2275119"/>
              <a:gd name="connsiteY113" fmla="*/ 5418138 h 6858000"/>
              <a:gd name="connsiteX114" fmla="*/ 2098907 w 2275119"/>
              <a:gd name="connsiteY114" fmla="*/ 5486400 h 6858000"/>
              <a:gd name="connsiteX115" fmla="*/ 2100494 w 2275119"/>
              <a:gd name="connsiteY115" fmla="*/ 5554663 h 6858000"/>
              <a:gd name="connsiteX116" fmla="*/ 2108432 w 2275119"/>
              <a:gd name="connsiteY116" fmla="*/ 5614988 h 6858000"/>
              <a:gd name="connsiteX117" fmla="*/ 2119544 w 2275119"/>
              <a:gd name="connsiteY117" fmla="*/ 5667375 h 6858000"/>
              <a:gd name="connsiteX118" fmla="*/ 2133832 w 2275119"/>
              <a:gd name="connsiteY118" fmla="*/ 5713413 h 6858000"/>
              <a:gd name="connsiteX119" fmla="*/ 2149707 w 2275119"/>
              <a:gd name="connsiteY119" fmla="*/ 5754688 h 6858000"/>
              <a:gd name="connsiteX120" fmla="*/ 2168757 w 2275119"/>
              <a:gd name="connsiteY120" fmla="*/ 5791200 h 6858000"/>
              <a:gd name="connsiteX121" fmla="*/ 2187807 w 2275119"/>
              <a:gd name="connsiteY121" fmla="*/ 5829300 h 6858000"/>
              <a:gd name="connsiteX122" fmla="*/ 2206857 w 2275119"/>
              <a:gd name="connsiteY122" fmla="*/ 5867400 h 6858000"/>
              <a:gd name="connsiteX123" fmla="*/ 2222732 w 2275119"/>
              <a:gd name="connsiteY123" fmla="*/ 5903913 h 6858000"/>
              <a:gd name="connsiteX124" fmla="*/ 2238607 w 2275119"/>
              <a:gd name="connsiteY124" fmla="*/ 5945188 h 6858000"/>
              <a:gd name="connsiteX125" fmla="*/ 2254482 w 2275119"/>
              <a:gd name="connsiteY125" fmla="*/ 5991225 h 6858000"/>
              <a:gd name="connsiteX126" fmla="*/ 2265594 w 2275119"/>
              <a:gd name="connsiteY126" fmla="*/ 6043613 h 6858000"/>
              <a:gd name="connsiteX127" fmla="*/ 2271944 w 2275119"/>
              <a:gd name="connsiteY127" fmla="*/ 6103938 h 6858000"/>
              <a:gd name="connsiteX128" fmla="*/ 2275119 w 2275119"/>
              <a:gd name="connsiteY128" fmla="*/ 6172200 h 6858000"/>
              <a:gd name="connsiteX129" fmla="*/ 2271944 w 2275119"/>
              <a:gd name="connsiteY129" fmla="*/ 6240463 h 6858000"/>
              <a:gd name="connsiteX130" fmla="*/ 2265594 w 2275119"/>
              <a:gd name="connsiteY130" fmla="*/ 6300788 h 6858000"/>
              <a:gd name="connsiteX131" fmla="*/ 2254482 w 2275119"/>
              <a:gd name="connsiteY131" fmla="*/ 6353175 h 6858000"/>
              <a:gd name="connsiteX132" fmla="*/ 2238607 w 2275119"/>
              <a:gd name="connsiteY132" fmla="*/ 6399213 h 6858000"/>
              <a:gd name="connsiteX133" fmla="*/ 2222732 w 2275119"/>
              <a:gd name="connsiteY133" fmla="*/ 6440488 h 6858000"/>
              <a:gd name="connsiteX134" fmla="*/ 2206857 w 2275119"/>
              <a:gd name="connsiteY134" fmla="*/ 6477000 h 6858000"/>
              <a:gd name="connsiteX135" fmla="*/ 2187807 w 2275119"/>
              <a:gd name="connsiteY135" fmla="*/ 6515100 h 6858000"/>
              <a:gd name="connsiteX136" fmla="*/ 2168757 w 2275119"/>
              <a:gd name="connsiteY136" fmla="*/ 6553200 h 6858000"/>
              <a:gd name="connsiteX137" fmla="*/ 2149707 w 2275119"/>
              <a:gd name="connsiteY137" fmla="*/ 6589713 h 6858000"/>
              <a:gd name="connsiteX138" fmla="*/ 2133832 w 2275119"/>
              <a:gd name="connsiteY138" fmla="*/ 6630988 h 6858000"/>
              <a:gd name="connsiteX139" fmla="*/ 2119544 w 2275119"/>
              <a:gd name="connsiteY139" fmla="*/ 6677025 h 6858000"/>
              <a:gd name="connsiteX140" fmla="*/ 2108432 w 2275119"/>
              <a:gd name="connsiteY140" fmla="*/ 6729413 h 6858000"/>
              <a:gd name="connsiteX141" fmla="*/ 2100494 w 2275119"/>
              <a:gd name="connsiteY141" fmla="*/ 6789738 h 6858000"/>
              <a:gd name="connsiteX142" fmla="*/ 2098907 w 2275119"/>
              <a:gd name="connsiteY142" fmla="*/ 6858000 h 6858000"/>
              <a:gd name="connsiteX143" fmla="*/ 1556068 w 2275119"/>
              <a:gd name="connsiteY143" fmla="*/ 6858000 h 6858000"/>
              <a:gd name="connsiteX144" fmla="*/ 1389294 w 2275119"/>
              <a:gd name="connsiteY144" fmla="*/ 6858000 h 6858000"/>
              <a:gd name="connsiteX145" fmla="*/ 0 w 2275119"/>
              <a:gd name="connsiteY14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</a:cxnLst>
            <a:rect l="l" t="t" r="r" b="b"/>
            <a:pathLst>
              <a:path w="2275119" h="6858000">
                <a:moveTo>
                  <a:pt x="0" y="0"/>
                </a:moveTo>
                <a:lnTo>
                  <a:pt x="1389294" y="0"/>
                </a:lnTo>
                <a:lnTo>
                  <a:pt x="1556068" y="0"/>
                </a:lnTo>
                <a:lnTo>
                  <a:pt x="2098907" y="0"/>
                </a:lnTo>
                <a:lnTo>
                  <a:pt x="2100494" y="68263"/>
                </a:lnTo>
                <a:lnTo>
                  <a:pt x="2108432" y="128588"/>
                </a:lnTo>
                <a:lnTo>
                  <a:pt x="2119544" y="180975"/>
                </a:lnTo>
                <a:lnTo>
                  <a:pt x="2133832" y="227013"/>
                </a:lnTo>
                <a:lnTo>
                  <a:pt x="2149707" y="268288"/>
                </a:lnTo>
                <a:lnTo>
                  <a:pt x="2168757" y="304800"/>
                </a:lnTo>
                <a:lnTo>
                  <a:pt x="2187807" y="342900"/>
                </a:lnTo>
                <a:lnTo>
                  <a:pt x="2206857" y="381000"/>
                </a:lnTo>
                <a:lnTo>
                  <a:pt x="2222732" y="417513"/>
                </a:lnTo>
                <a:lnTo>
                  <a:pt x="2238607" y="458788"/>
                </a:lnTo>
                <a:lnTo>
                  <a:pt x="2254482" y="504825"/>
                </a:lnTo>
                <a:lnTo>
                  <a:pt x="2265594" y="557213"/>
                </a:lnTo>
                <a:lnTo>
                  <a:pt x="2271944" y="617538"/>
                </a:lnTo>
                <a:lnTo>
                  <a:pt x="2275119" y="685800"/>
                </a:lnTo>
                <a:lnTo>
                  <a:pt x="2271944" y="754063"/>
                </a:lnTo>
                <a:lnTo>
                  <a:pt x="2265594" y="814388"/>
                </a:lnTo>
                <a:lnTo>
                  <a:pt x="2254482" y="866775"/>
                </a:lnTo>
                <a:lnTo>
                  <a:pt x="2238607" y="912813"/>
                </a:lnTo>
                <a:lnTo>
                  <a:pt x="2222732" y="954088"/>
                </a:lnTo>
                <a:lnTo>
                  <a:pt x="2206857" y="990600"/>
                </a:lnTo>
                <a:lnTo>
                  <a:pt x="2187807" y="1028700"/>
                </a:lnTo>
                <a:lnTo>
                  <a:pt x="2168757" y="1066800"/>
                </a:lnTo>
                <a:lnTo>
                  <a:pt x="2149707" y="1103313"/>
                </a:lnTo>
                <a:lnTo>
                  <a:pt x="2133832" y="1144588"/>
                </a:lnTo>
                <a:lnTo>
                  <a:pt x="2119544" y="1190625"/>
                </a:lnTo>
                <a:lnTo>
                  <a:pt x="2108432" y="1243013"/>
                </a:lnTo>
                <a:lnTo>
                  <a:pt x="2100494" y="1303338"/>
                </a:lnTo>
                <a:lnTo>
                  <a:pt x="2098907" y="1371600"/>
                </a:lnTo>
                <a:lnTo>
                  <a:pt x="2100494" y="1439863"/>
                </a:lnTo>
                <a:lnTo>
                  <a:pt x="2108432" y="1500188"/>
                </a:lnTo>
                <a:lnTo>
                  <a:pt x="2119544" y="1552575"/>
                </a:lnTo>
                <a:lnTo>
                  <a:pt x="2133832" y="1598613"/>
                </a:lnTo>
                <a:lnTo>
                  <a:pt x="2149707" y="1639888"/>
                </a:lnTo>
                <a:lnTo>
                  <a:pt x="2168757" y="1676400"/>
                </a:lnTo>
                <a:lnTo>
                  <a:pt x="2187807" y="1714500"/>
                </a:lnTo>
                <a:lnTo>
                  <a:pt x="2206857" y="1752600"/>
                </a:lnTo>
                <a:lnTo>
                  <a:pt x="2222732" y="1789113"/>
                </a:lnTo>
                <a:lnTo>
                  <a:pt x="2238607" y="1830388"/>
                </a:lnTo>
                <a:lnTo>
                  <a:pt x="2254482" y="1876425"/>
                </a:lnTo>
                <a:lnTo>
                  <a:pt x="2265594" y="1928813"/>
                </a:lnTo>
                <a:lnTo>
                  <a:pt x="2271944" y="1989138"/>
                </a:lnTo>
                <a:lnTo>
                  <a:pt x="2275119" y="2057400"/>
                </a:lnTo>
                <a:lnTo>
                  <a:pt x="2271944" y="2125663"/>
                </a:lnTo>
                <a:lnTo>
                  <a:pt x="2265594" y="2185988"/>
                </a:lnTo>
                <a:lnTo>
                  <a:pt x="2254482" y="2238375"/>
                </a:lnTo>
                <a:lnTo>
                  <a:pt x="2238607" y="2284413"/>
                </a:lnTo>
                <a:lnTo>
                  <a:pt x="2222732" y="2325688"/>
                </a:lnTo>
                <a:lnTo>
                  <a:pt x="2206857" y="2362200"/>
                </a:lnTo>
                <a:lnTo>
                  <a:pt x="2187807" y="2400300"/>
                </a:lnTo>
                <a:lnTo>
                  <a:pt x="2168757" y="2438400"/>
                </a:lnTo>
                <a:lnTo>
                  <a:pt x="2149707" y="2474913"/>
                </a:lnTo>
                <a:lnTo>
                  <a:pt x="2133832" y="2516188"/>
                </a:lnTo>
                <a:lnTo>
                  <a:pt x="2119544" y="2562225"/>
                </a:lnTo>
                <a:lnTo>
                  <a:pt x="2108432" y="2614613"/>
                </a:lnTo>
                <a:lnTo>
                  <a:pt x="2100494" y="2674938"/>
                </a:lnTo>
                <a:lnTo>
                  <a:pt x="2098907" y="2743200"/>
                </a:lnTo>
                <a:lnTo>
                  <a:pt x="2100494" y="2811463"/>
                </a:lnTo>
                <a:lnTo>
                  <a:pt x="2108432" y="2871788"/>
                </a:lnTo>
                <a:lnTo>
                  <a:pt x="2119544" y="2924175"/>
                </a:lnTo>
                <a:lnTo>
                  <a:pt x="2133832" y="2970213"/>
                </a:lnTo>
                <a:lnTo>
                  <a:pt x="2149707" y="3011488"/>
                </a:lnTo>
                <a:lnTo>
                  <a:pt x="2168757" y="3048000"/>
                </a:lnTo>
                <a:lnTo>
                  <a:pt x="2187807" y="3086100"/>
                </a:lnTo>
                <a:lnTo>
                  <a:pt x="2206857" y="3124200"/>
                </a:lnTo>
                <a:lnTo>
                  <a:pt x="2222732" y="3160713"/>
                </a:lnTo>
                <a:lnTo>
                  <a:pt x="2238607" y="3201988"/>
                </a:lnTo>
                <a:lnTo>
                  <a:pt x="2254482" y="3248025"/>
                </a:lnTo>
                <a:lnTo>
                  <a:pt x="2265594" y="3300413"/>
                </a:lnTo>
                <a:lnTo>
                  <a:pt x="2271944" y="3360738"/>
                </a:lnTo>
                <a:lnTo>
                  <a:pt x="2275119" y="3427413"/>
                </a:lnTo>
                <a:lnTo>
                  <a:pt x="2271944" y="3497263"/>
                </a:lnTo>
                <a:lnTo>
                  <a:pt x="2265594" y="3557588"/>
                </a:lnTo>
                <a:lnTo>
                  <a:pt x="2254482" y="3609975"/>
                </a:lnTo>
                <a:lnTo>
                  <a:pt x="2238607" y="3656013"/>
                </a:lnTo>
                <a:lnTo>
                  <a:pt x="2222732" y="3697288"/>
                </a:lnTo>
                <a:lnTo>
                  <a:pt x="2206857" y="3733800"/>
                </a:lnTo>
                <a:lnTo>
                  <a:pt x="2187807" y="3771900"/>
                </a:lnTo>
                <a:lnTo>
                  <a:pt x="2168757" y="3810000"/>
                </a:lnTo>
                <a:lnTo>
                  <a:pt x="2149707" y="3846513"/>
                </a:lnTo>
                <a:lnTo>
                  <a:pt x="2133832" y="3887788"/>
                </a:lnTo>
                <a:lnTo>
                  <a:pt x="2119544" y="3933825"/>
                </a:lnTo>
                <a:lnTo>
                  <a:pt x="2108432" y="3986213"/>
                </a:lnTo>
                <a:lnTo>
                  <a:pt x="2100494" y="4046538"/>
                </a:lnTo>
                <a:lnTo>
                  <a:pt x="2098907" y="4114800"/>
                </a:lnTo>
                <a:lnTo>
                  <a:pt x="2100494" y="4183063"/>
                </a:lnTo>
                <a:lnTo>
                  <a:pt x="2108432" y="4243388"/>
                </a:lnTo>
                <a:lnTo>
                  <a:pt x="2119544" y="4295775"/>
                </a:lnTo>
                <a:lnTo>
                  <a:pt x="2133832" y="4341813"/>
                </a:lnTo>
                <a:lnTo>
                  <a:pt x="2149707" y="4383088"/>
                </a:lnTo>
                <a:lnTo>
                  <a:pt x="2168757" y="4419600"/>
                </a:lnTo>
                <a:lnTo>
                  <a:pt x="2206857" y="4495800"/>
                </a:lnTo>
                <a:lnTo>
                  <a:pt x="2222732" y="4532313"/>
                </a:lnTo>
                <a:lnTo>
                  <a:pt x="2238607" y="4573588"/>
                </a:lnTo>
                <a:lnTo>
                  <a:pt x="2254482" y="4619625"/>
                </a:lnTo>
                <a:lnTo>
                  <a:pt x="2265594" y="4672013"/>
                </a:lnTo>
                <a:lnTo>
                  <a:pt x="2271944" y="4732338"/>
                </a:lnTo>
                <a:lnTo>
                  <a:pt x="2275119" y="4800600"/>
                </a:lnTo>
                <a:lnTo>
                  <a:pt x="2271944" y="4868863"/>
                </a:lnTo>
                <a:lnTo>
                  <a:pt x="2265594" y="4929188"/>
                </a:lnTo>
                <a:lnTo>
                  <a:pt x="2254482" y="4981575"/>
                </a:lnTo>
                <a:lnTo>
                  <a:pt x="2238607" y="5027613"/>
                </a:lnTo>
                <a:lnTo>
                  <a:pt x="2222732" y="5068888"/>
                </a:lnTo>
                <a:lnTo>
                  <a:pt x="2206857" y="5105400"/>
                </a:lnTo>
                <a:lnTo>
                  <a:pt x="2187807" y="5143500"/>
                </a:lnTo>
                <a:lnTo>
                  <a:pt x="2168757" y="5181600"/>
                </a:lnTo>
                <a:lnTo>
                  <a:pt x="2149707" y="5218113"/>
                </a:lnTo>
                <a:lnTo>
                  <a:pt x="2133832" y="5259388"/>
                </a:lnTo>
                <a:lnTo>
                  <a:pt x="2119544" y="5305425"/>
                </a:lnTo>
                <a:lnTo>
                  <a:pt x="2108432" y="5357813"/>
                </a:lnTo>
                <a:lnTo>
                  <a:pt x="2100494" y="5418138"/>
                </a:lnTo>
                <a:lnTo>
                  <a:pt x="2098907" y="5486400"/>
                </a:lnTo>
                <a:lnTo>
                  <a:pt x="2100494" y="5554663"/>
                </a:lnTo>
                <a:lnTo>
                  <a:pt x="2108432" y="5614988"/>
                </a:lnTo>
                <a:lnTo>
                  <a:pt x="2119544" y="5667375"/>
                </a:lnTo>
                <a:lnTo>
                  <a:pt x="2133832" y="5713413"/>
                </a:lnTo>
                <a:lnTo>
                  <a:pt x="2149707" y="5754688"/>
                </a:lnTo>
                <a:lnTo>
                  <a:pt x="2168757" y="5791200"/>
                </a:lnTo>
                <a:lnTo>
                  <a:pt x="2187807" y="5829300"/>
                </a:lnTo>
                <a:lnTo>
                  <a:pt x="2206857" y="5867400"/>
                </a:lnTo>
                <a:lnTo>
                  <a:pt x="2222732" y="5903913"/>
                </a:lnTo>
                <a:lnTo>
                  <a:pt x="2238607" y="5945188"/>
                </a:lnTo>
                <a:lnTo>
                  <a:pt x="2254482" y="5991225"/>
                </a:lnTo>
                <a:lnTo>
                  <a:pt x="2265594" y="6043613"/>
                </a:lnTo>
                <a:lnTo>
                  <a:pt x="2271944" y="6103938"/>
                </a:lnTo>
                <a:lnTo>
                  <a:pt x="2275119" y="6172200"/>
                </a:lnTo>
                <a:lnTo>
                  <a:pt x="2271944" y="6240463"/>
                </a:lnTo>
                <a:lnTo>
                  <a:pt x="2265594" y="6300788"/>
                </a:lnTo>
                <a:lnTo>
                  <a:pt x="2254482" y="6353175"/>
                </a:lnTo>
                <a:lnTo>
                  <a:pt x="2238607" y="6399213"/>
                </a:lnTo>
                <a:lnTo>
                  <a:pt x="2222732" y="6440488"/>
                </a:lnTo>
                <a:lnTo>
                  <a:pt x="2206857" y="6477000"/>
                </a:lnTo>
                <a:lnTo>
                  <a:pt x="2187807" y="6515100"/>
                </a:lnTo>
                <a:lnTo>
                  <a:pt x="2168757" y="6553200"/>
                </a:lnTo>
                <a:lnTo>
                  <a:pt x="2149707" y="6589713"/>
                </a:lnTo>
                <a:lnTo>
                  <a:pt x="2133832" y="6630988"/>
                </a:lnTo>
                <a:lnTo>
                  <a:pt x="2119544" y="6677025"/>
                </a:lnTo>
                <a:lnTo>
                  <a:pt x="2108432" y="6729413"/>
                </a:lnTo>
                <a:lnTo>
                  <a:pt x="2100494" y="6789738"/>
                </a:lnTo>
                <a:lnTo>
                  <a:pt x="2098907" y="6858000"/>
                </a:lnTo>
                <a:lnTo>
                  <a:pt x="1556068" y="6858000"/>
                </a:lnTo>
                <a:lnTo>
                  <a:pt x="138929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A3AE1F77-1EC8-47BA-A381-B6618A2FCD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A24C905-8E46-93D1-3BF3-A6F4C9F459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2661419" y="294236"/>
            <a:ext cx="9239877" cy="6360060"/>
          </a:xfrm>
        </p:spPr>
      </p:pic>
      <p:sp>
        <p:nvSpPr>
          <p:cNvPr id="3" name="Right Arrow 2">
            <a:extLst>
              <a:ext uri="{FF2B5EF4-FFF2-40B4-BE49-F238E27FC236}">
                <a16:creationId xmlns:a16="http://schemas.microsoft.com/office/drawing/2014/main" id="{A603FB3D-E92A-ACA0-2009-30B00246208E}"/>
              </a:ext>
            </a:extLst>
          </p:cNvPr>
          <p:cNvSpPr/>
          <p:nvPr/>
        </p:nvSpPr>
        <p:spPr>
          <a:xfrm rot="20331407" flipH="1">
            <a:off x="7507004" y="4369462"/>
            <a:ext cx="3832791" cy="1215480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rtlCol="0" anchor="ctr"/>
          <a:lstStyle/>
          <a:p>
            <a:pPr algn="ctr"/>
            <a:r>
              <a:rPr lang="en-CH" dirty="0"/>
              <a:t>Prüfresultat</a:t>
            </a:r>
          </a:p>
        </p:txBody>
      </p:sp>
    </p:spTree>
    <p:extLst>
      <p:ext uri="{BB962C8B-B14F-4D97-AF65-F5344CB8AC3E}">
        <p14:creationId xmlns:p14="http://schemas.microsoft.com/office/powerpoint/2010/main" val="13266653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7">
            <a:extLst>
              <a:ext uri="{FF2B5EF4-FFF2-40B4-BE49-F238E27FC236}">
                <a16:creationId xmlns:a16="http://schemas.microsoft.com/office/drawing/2014/main" id="{40851669-7281-49C2-8BF0-67BA70EC1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A1DF7E-B69C-C910-2E58-A23D3173EF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382385"/>
            <a:ext cx="8534399" cy="1413758"/>
          </a:xfrm>
        </p:spPr>
        <p:txBody>
          <a:bodyPr anchor="b">
            <a:normAutofit/>
          </a:bodyPr>
          <a:lstStyle/>
          <a:p>
            <a:pPr algn="ctr"/>
            <a:endParaRPr lang="en-CH" sz="4400"/>
          </a:p>
        </p:txBody>
      </p:sp>
      <p:sp>
        <p:nvSpPr>
          <p:cNvPr id="15" name="Freeform: Shape 9">
            <a:extLst>
              <a:ext uri="{FF2B5EF4-FFF2-40B4-BE49-F238E27FC236}">
                <a16:creationId xmlns:a16="http://schemas.microsoft.com/office/drawing/2014/main" id="{16992B13-74C4-4370-93C5-F5403D944D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" y="0"/>
            <a:ext cx="2275119" cy="6858000"/>
          </a:xfrm>
          <a:custGeom>
            <a:avLst/>
            <a:gdLst>
              <a:gd name="connsiteX0" fmla="*/ 0 w 2275119"/>
              <a:gd name="connsiteY0" fmla="*/ 0 h 6858000"/>
              <a:gd name="connsiteX1" fmla="*/ 1389294 w 2275119"/>
              <a:gd name="connsiteY1" fmla="*/ 0 h 6858000"/>
              <a:gd name="connsiteX2" fmla="*/ 1556068 w 2275119"/>
              <a:gd name="connsiteY2" fmla="*/ 0 h 6858000"/>
              <a:gd name="connsiteX3" fmla="*/ 2098907 w 2275119"/>
              <a:gd name="connsiteY3" fmla="*/ 0 h 6858000"/>
              <a:gd name="connsiteX4" fmla="*/ 2100494 w 2275119"/>
              <a:gd name="connsiteY4" fmla="*/ 68263 h 6858000"/>
              <a:gd name="connsiteX5" fmla="*/ 2108432 w 2275119"/>
              <a:gd name="connsiteY5" fmla="*/ 128588 h 6858000"/>
              <a:gd name="connsiteX6" fmla="*/ 2119544 w 2275119"/>
              <a:gd name="connsiteY6" fmla="*/ 180975 h 6858000"/>
              <a:gd name="connsiteX7" fmla="*/ 2133832 w 2275119"/>
              <a:gd name="connsiteY7" fmla="*/ 227013 h 6858000"/>
              <a:gd name="connsiteX8" fmla="*/ 2149707 w 2275119"/>
              <a:gd name="connsiteY8" fmla="*/ 268288 h 6858000"/>
              <a:gd name="connsiteX9" fmla="*/ 2168757 w 2275119"/>
              <a:gd name="connsiteY9" fmla="*/ 304800 h 6858000"/>
              <a:gd name="connsiteX10" fmla="*/ 2187807 w 2275119"/>
              <a:gd name="connsiteY10" fmla="*/ 342900 h 6858000"/>
              <a:gd name="connsiteX11" fmla="*/ 2206857 w 2275119"/>
              <a:gd name="connsiteY11" fmla="*/ 381000 h 6858000"/>
              <a:gd name="connsiteX12" fmla="*/ 2222732 w 2275119"/>
              <a:gd name="connsiteY12" fmla="*/ 417513 h 6858000"/>
              <a:gd name="connsiteX13" fmla="*/ 2238607 w 2275119"/>
              <a:gd name="connsiteY13" fmla="*/ 458788 h 6858000"/>
              <a:gd name="connsiteX14" fmla="*/ 2254482 w 2275119"/>
              <a:gd name="connsiteY14" fmla="*/ 504825 h 6858000"/>
              <a:gd name="connsiteX15" fmla="*/ 2265594 w 2275119"/>
              <a:gd name="connsiteY15" fmla="*/ 557213 h 6858000"/>
              <a:gd name="connsiteX16" fmla="*/ 2271944 w 2275119"/>
              <a:gd name="connsiteY16" fmla="*/ 617538 h 6858000"/>
              <a:gd name="connsiteX17" fmla="*/ 2275119 w 2275119"/>
              <a:gd name="connsiteY17" fmla="*/ 685800 h 6858000"/>
              <a:gd name="connsiteX18" fmla="*/ 2271944 w 2275119"/>
              <a:gd name="connsiteY18" fmla="*/ 754063 h 6858000"/>
              <a:gd name="connsiteX19" fmla="*/ 2265594 w 2275119"/>
              <a:gd name="connsiteY19" fmla="*/ 814388 h 6858000"/>
              <a:gd name="connsiteX20" fmla="*/ 2254482 w 2275119"/>
              <a:gd name="connsiteY20" fmla="*/ 866775 h 6858000"/>
              <a:gd name="connsiteX21" fmla="*/ 2238607 w 2275119"/>
              <a:gd name="connsiteY21" fmla="*/ 912813 h 6858000"/>
              <a:gd name="connsiteX22" fmla="*/ 2222732 w 2275119"/>
              <a:gd name="connsiteY22" fmla="*/ 954088 h 6858000"/>
              <a:gd name="connsiteX23" fmla="*/ 2206857 w 2275119"/>
              <a:gd name="connsiteY23" fmla="*/ 990600 h 6858000"/>
              <a:gd name="connsiteX24" fmla="*/ 2187807 w 2275119"/>
              <a:gd name="connsiteY24" fmla="*/ 1028700 h 6858000"/>
              <a:gd name="connsiteX25" fmla="*/ 2168757 w 2275119"/>
              <a:gd name="connsiteY25" fmla="*/ 1066800 h 6858000"/>
              <a:gd name="connsiteX26" fmla="*/ 2149707 w 2275119"/>
              <a:gd name="connsiteY26" fmla="*/ 1103313 h 6858000"/>
              <a:gd name="connsiteX27" fmla="*/ 2133832 w 2275119"/>
              <a:gd name="connsiteY27" fmla="*/ 1144588 h 6858000"/>
              <a:gd name="connsiteX28" fmla="*/ 2119544 w 2275119"/>
              <a:gd name="connsiteY28" fmla="*/ 1190625 h 6858000"/>
              <a:gd name="connsiteX29" fmla="*/ 2108432 w 2275119"/>
              <a:gd name="connsiteY29" fmla="*/ 1243013 h 6858000"/>
              <a:gd name="connsiteX30" fmla="*/ 2100494 w 2275119"/>
              <a:gd name="connsiteY30" fmla="*/ 1303338 h 6858000"/>
              <a:gd name="connsiteX31" fmla="*/ 2098907 w 2275119"/>
              <a:gd name="connsiteY31" fmla="*/ 1371600 h 6858000"/>
              <a:gd name="connsiteX32" fmla="*/ 2100494 w 2275119"/>
              <a:gd name="connsiteY32" fmla="*/ 1439863 h 6858000"/>
              <a:gd name="connsiteX33" fmla="*/ 2108432 w 2275119"/>
              <a:gd name="connsiteY33" fmla="*/ 1500188 h 6858000"/>
              <a:gd name="connsiteX34" fmla="*/ 2119544 w 2275119"/>
              <a:gd name="connsiteY34" fmla="*/ 1552575 h 6858000"/>
              <a:gd name="connsiteX35" fmla="*/ 2133832 w 2275119"/>
              <a:gd name="connsiteY35" fmla="*/ 1598613 h 6858000"/>
              <a:gd name="connsiteX36" fmla="*/ 2149707 w 2275119"/>
              <a:gd name="connsiteY36" fmla="*/ 1639888 h 6858000"/>
              <a:gd name="connsiteX37" fmla="*/ 2168757 w 2275119"/>
              <a:gd name="connsiteY37" fmla="*/ 1676400 h 6858000"/>
              <a:gd name="connsiteX38" fmla="*/ 2187807 w 2275119"/>
              <a:gd name="connsiteY38" fmla="*/ 1714500 h 6858000"/>
              <a:gd name="connsiteX39" fmla="*/ 2206857 w 2275119"/>
              <a:gd name="connsiteY39" fmla="*/ 1752600 h 6858000"/>
              <a:gd name="connsiteX40" fmla="*/ 2222732 w 2275119"/>
              <a:gd name="connsiteY40" fmla="*/ 1789113 h 6858000"/>
              <a:gd name="connsiteX41" fmla="*/ 2238607 w 2275119"/>
              <a:gd name="connsiteY41" fmla="*/ 1830388 h 6858000"/>
              <a:gd name="connsiteX42" fmla="*/ 2254482 w 2275119"/>
              <a:gd name="connsiteY42" fmla="*/ 1876425 h 6858000"/>
              <a:gd name="connsiteX43" fmla="*/ 2265594 w 2275119"/>
              <a:gd name="connsiteY43" fmla="*/ 1928813 h 6858000"/>
              <a:gd name="connsiteX44" fmla="*/ 2271944 w 2275119"/>
              <a:gd name="connsiteY44" fmla="*/ 1989138 h 6858000"/>
              <a:gd name="connsiteX45" fmla="*/ 2275119 w 2275119"/>
              <a:gd name="connsiteY45" fmla="*/ 2057400 h 6858000"/>
              <a:gd name="connsiteX46" fmla="*/ 2271944 w 2275119"/>
              <a:gd name="connsiteY46" fmla="*/ 2125663 h 6858000"/>
              <a:gd name="connsiteX47" fmla="*/ 2265594 w 2275119"/>
              <a:gd name="connsiteY47" fmla="*/ 2185988 h 6858000"/>
              <a:gd name="connsiteX48" fmla="*/ 2254482 w 2275119"/>
              <a:gd name="connsiteY48" fmla="*/ 2238375 h 6858000"/>
              <a:gd name="connsiteX49" fmla="*/ 2238607 w 2275119"/>
              <a:gd name="connsiteY49" fmla="*/ 2284413 h 6858000"/>
              <a:gd name="connsiteX50" fmla="*/ 2222732 w 2275119"/>
              <a:gd name="connsiteY50" fmla="*/ 2325688 h 6858000"/>
              <a:gd name="connsiteX51" fmla="*/ 2206857 w 2275119"/>
              <a:gd name="connsiteY51" fmla="*/ 2362200 h 6858000"/>
              <a:gd name="connsiteX52" fmla="*/ 2187807 w 2275119"/>
              <a:gd name="connsiteY52" fmla="*/ 2400300 h 6858000"/>
              <a:gd name="connsiteX53" fmla="*/ 2168757 w 2275119"/>
              <a:gd name="connsiteY53" fmla="*/ 2438400 h 6858000"/>
              <a:gd name="connsiteX54" fmla="*/ 2149707 w 2275119"/>
              <a:gd name="connsiteY54" fmla="*/ 2474913 h 6858000"/>
              <a:gd name="connsiteX55" fmla="*/ 2133832 w 2275119"/>
              <a:gd name="connsiteY55" fmla="*/ 2516188 h 6858000"/>
              <a:gd name="connsiteX56" fmla="*/ 2119544 w 2275119"/>
              <a:gd name="connsiteY56" fmla="*/ 2562225 h 6858000"/>
              <a:gd name="connsiteX57" fmla="*/ 2108432 w 2275119"/>
              <a:gd name="connsiteY57" fmla="*/ 2614613 h 6858000"/>
              <a:gd name="connsiteX58" fmla="*/ 2100494 w 2275119"/>
              <a:gd name="connsiteY58" fmla="*/ 2674938 h 6858000"/>
              <a:gd name="connsiteX59" fmla="*/ 2098907 w 2275119"/>
              <a:gd name="connsiteY59" fmla="*/ 2743200 h 6858000"/>
              <a:gd name="connsiteX60" fmla="*/ 2100494 w 2275119"/>
              <a:gd name="connsiteY60" fmla="*/ 2811463 h 6858000"/>
              <a:gd name="connsiteX61" fmla="*/ 2108432 w 2275119"/>
              <a:gd name="connsiteY61" fmla="*/ 2871788 h 6858000"/>
              <a:gd name="connsiteX62" fmla="*/ 2119544 w 2275119"/>
              <a:gd name="connsiteY62" fmla="*/ 2924175 h 6858000"/>
              <a:gd name="connsiteX63" fmla="*/ 2133832 w 2275119"/>
              <a:gd name="connsiteY63" fmla="*/ 2970213 h 6858000"/>
              <a:gd name="connsiteX64" fmla="*/ 2149707 w 2275119"/>
              <a:gd name="connsiteY64" fmla="*/ 3011488 h 6858000"/>
              <a:gd name="connsiteX65" fmla="*/ 2168757 w 2275119"/>
              <a:gd name="connsiteY65" fmla="*/ 3048000 h 6858000"/>
              <a:gd name="connsiteX66" fmla="*/ 2187807 w 2275119"/>
              <a:gd name="connsiteY66" fmla="*/ 3086100 h 6858000"/>
              <a:gd name="connsiteX67" fmla="*/ 2206857 w 2275119"/>
              <a:gd name="connsiteY67" fmla="*/ 3124200 h 6858000"/>
              <a:gd name="connsiteX68" fmla="*/ 2222732 w 2275119"/>
              <a:gd name="connsiteY68" fmla="*/ 3160713 h 6858000"/>
              <a:gd name="connsiteX69" fmla="*/ 2238607 w 2275119"/>
              <a:gd name="connsiteY69" fmla="*/ 3201988 h 6858000"/>
              <a:gd name="connsiteX70" fmla="*/ 2254482 w 2275119"/>
              <a:gd name="connsiteY70" fmla="*/ 3248025 h 6858000"/>
              <a:gd name="connsiteX71" fmla="*/ 2265594 w 2275119"/>
              <a:gd name="connsiteY71" fmla="*/ 3300413 h 6858000"/>
              <a:gd name="connsiteX72" fmla="*/ 2271944 w 2275119"/>
              <a:gd name="connsiteY72" fmla="*/ 3360738 h 6858000"/>
              <a:gd name="connsiteX73" fmla="*/ 2275119 w 2275119"/>
              <a:gd name="connsiteY73" fmla="*/ 3427413 h 6858000"/>
              <a:gd name="connsiteX74" fmla="*/ 2271944 w 2275119"/>
              <a:gd name="connsiteY74" fmla="*/ 3497263 h 6858000"/>
              <a:gd name="connsiteX75" fmla="*/ 2265594 w 2275119"/>
              <a:gd name="connsiteY75" fmla="*/ 3557588 h 6858000"/>
              <a:gd name="connsiteX76" fmla="*/ 2254482 w 2275119"/>
              <a:gd name="connsiteY76" fmla="*/ 3609975 h 6858000"/>
              <a:gd name="connsiteX77" fmla="*/ 2238607 w 2275119"/>
              <a:gd name="connsiteY77" fmla="*/ 3656013 h 6858000"/>
              <a:gd name="connsiteX78" fmla="*/ 2222732 w 2275119"/>
              <a:gd name="connsiteY78" fmla="*/ 3697288 h 6858000"/>
              <a:gd name="connsiteX79" fmla="*/ 2206857 w 2275119"/>
              <a:gd name="connsiteY79" fmla="*/ 3733800 h 6858000"/>
              <a:gd name="connsiteX80" fmla="*/ 2187807 w 2275119"/>
              <a:gd name="connsiteY80" fmla="*/ 3771900 h 6858000"/>
              <a:gd name="connsiteX81" fmla="*/ 2168757 w 2275119"/>
              <a:gd name="connsiteY81" fmla="*/ 3810000 h 6858000"/>
              <a:gd name="connsiteX82" fmla="*/ 2149707 w 2275119"/>
              <a:gd name="connsiteY82" fmla="*/ 3846513 h 6858000"/>
              <a:gd name="connsiteX83" fmla="*/ 2133832 w 2275119"/>
              <a:gd name="connsiteY83" fmla="*/ 3887788 h 6858000"/>
              <a:gd name="connsiteX84" fmla="*/ 2119544 w 2275119"/>
              <a:gd name="connsiteY84" fmla="*/ 3933825 h 6858000"/>
              <a:gd name="connsiteX85" fmla="*/ 2108432 w 2275119"/>
              <a:gd name="connsiteY85" fmla="*/ 3986213 h 6858000"/>
              <a:gd name="connsiteX86" fmla="*/ 2100494 w 2275119"/>
              <a:gd name="connsiteY86" fmla="*/ 4046538 h 6858000"/>
              <a:gd name="connsiteX87" fmla="*/ 2098907 w 2275119"/>
              <a:gd name="connsiteY87" fmla="*/ 4114800 h 6858000"/>
              <a:gd name="connsiteX88" fmla="*/ 2100494 w 2275119"/>
              <a:gd name="connsiteY88" fmla="*/ 4183063 h 6858000"/>
              <a:gd name="connsiteX89" fmla="*/ 2108432 w 2275119"/>
              <a:gd name="connsiteY89" fmla="*/ 4243388 h 6858000"/>
              <a:gd name="connsiteX90" fmla="*/ 2119544 w 2275119"/>
              <a:gd name="connsiteY90" fmla="*/ 4295775 h 6858000"/>
              <a:gd name="connsiteX91" fmla="*/ 2133832 w 2275119"/>
              <a:gd name="connsiteY91" fmla="*/ 4341813 h 6858000"/>
              <a:gd name="connsiteX92" fmla="*/ 2149707 w 2275119"/>
              <a:gd name="connsiteY92" fmla="*/ 4383088 h 6858000"/>
              <a:gd name="connsiteX93" fmla="*/ 2168757 w 2275119"/>
              <a:gd name="connsiteY93" fmla="*/ 4419600 h 6858000"/>
              <a:gd name="connsiteX94" fmla="*/ 2206857 w 2275119"/>
              <a:gd name="connsiteY94" fmla="*/ 4495800 h 6858000"/>
              <a:gd name="connsiteX95" fmla="*/ 2222732 w 2275119"/>
              <a:gd name="connsiteY95" fmla="*/ 4532313 h 6858000"/>
              <a:gd name="connsiteX96" fmla="*/ 2238607 w 2275119"/>
              <a:gd name="connsiteY96" fmla="*/ 4573588 h 6858000"/>
              <a:gd name="connsiteX97" fmla="*/ 2254482 w 2275119"/>
              <a:gd name="connsiteY97" fmla="*/ 4619625 h 6858000"/>
              <a:gd name="connsiteX98" fmla="*/ 2265594 w 2275119"/>
              <a:gd name="connsiteY98" fmla="*/ 4672013 h 6858000"/>
              <a:gd name="connsiteX99" fmla="*/ 2271944 w 2275119"/>
              <a:gd name="connsiteY99" fmla="*/ 4732338 h 6858000"/>
              <a:gd name="connsiteX100" fmla="*/ 2275119 w 2275119"/>
              <a:gd name="connsiteY100" fmla="*/ 4800600 h 6858000"/>
              <a:gd name="connsiteX101" fmla="*/ 2271944 w 2275119"/>
              <a:gd name="connsiteY101" fmla="*/ 4868863 h 6858000"/>
              <a:gd name="connsiteX102" fmla="*/ 2265594 w 2275119"/>
              <a:gd name="connsiteY102" fmla="*/ 4929188 h 6858000"/>
              <a:gd name="connsiteX103" fmla="*/ 2254482 w 2275119"/>
              <a:gd name="connsiteY103" fmla="*/ 4981575 h 6858000"/>
              <a:gd name="connsiteX104" fmla="*/ 2238607 w 2275119"/>
              <a:gd name="connsiteY104" fmla="*/ 5027613 h 6858000"/>
              <a:gd name="connsiteX105" fmla="*/ 2222732 w 2275119"/>
              <a:gd name="connsiteY105" fmla="*/ 5068888 h 6858000"/>
              <a:gd name="connsiteX106" fmla="*/ 2206857 w 2275119"/>
              <a:gd name="connsiteY106" fmla="*/ 5105400 h 6858000"/>
              <a:gd name="connsiteX107" fmla="*/ 2187807 w 2275119"/>
              <a:gd name="connsiteY107" fmla="*/ 5143500 h 6858000"/>
              <a:gd name="connsiteX108" fmla="*/ 2168757 w 2275119"/>
              <a:gd name="connsiteY108" fmla="*/ 5181600 h 6858000"/>
              <a:gd name="connsiteX109" fmla="*/ 2149707 w 2275119"/>
              <a:gd name="connsiteY109" fmla="*/ 5218113 h 6858000"/>
              <a:gd name="connsiteX110" fmla="*/ 2133832 w 2275119"/>
              <a:gd name="connsiteY110" fmla="*/ 5259388 h 6858000"/>
              <a:gd name="connsiteX111" fmla="*/ 2119544 w 2275119"/>
              <a:gd name="connsiteY111" fmla="*/ 5305425 h 6858000"/>
              <a:gd name="connsiteX112" fmla="*/ 2108432 w 2275119"/>
              <a:gd name="connsiteY112" fmla="*/ 5357813 h 6858000"/>
              <a:gd name="connsiteX113" fmla="*/ 2100494 w 2275119"/>
              <a:gd name="connsiteY113" fmla="*/ 5418138 h 6858000"/>
              <a:gd name="connsiteX114" fmla="*/ 2098907 w 2275119"/>
              <a:gd name="connsiteY114" fmla="*/ 5486400 h 6858000"/>
              <a:gd name="connsiteX115" fmla="*/ 2100494 w 2275119"/>
              <a:gd name="connsiteY115" fmla="*/ 5554663 h 6858000"/>
              <a:gd name="connsiteX116" fmla="*/ 2108432 w 2275119"/>
              <a:gd name="connsiteY116" fmla="*/ 5614988 h 6858000"/>
              <a:gd name="connsiteX117" fmla="*/ 2119544 w 2275119"/>
              <a:gd name="connsiteY117" fmla="*/ 5667375 h 6858000"/>
              <a:gd name="connsiteX118" fmla="*/ 2133832 w 2275119"/>
              <a:gd name="connsiteY118" fmla="*/ 5713413 h 6858000"/>
              <a:gd name="connsiteX119" fmla="*/ 2149707 w 2275119"/>
              <a:gd name="connsiteY119" fmla="*/ 5754688 h 6858000"/>
              <a:gd name="connsiteX120" fmla="*/ 2168757 w 2275119"/>
              <a:gd name="connsiteY120" fmla="*/ 5791200 h 6858000"/>
              <a:gd name="connsiteX121" fmla="*/ 2187807 w 2275119"/>
              <a:gd name="connsiteY121" fmla="*/ 5829300 h 6858000"/>
              <a:gd name="connsiteX122" fmla="*/ 2206857 w 2275119"/>
              <a:gd name="connsiteY122" fmla="*/ 5867400 h 6858000"/>
              <a:gd name="connsiteX123" fmla="*/ 2222732 w 2275119"/>
              <a:gd name="connsiteY123" fmla="*/ 5903913 h 6858000"/>
              <a:gd name="connsiteX124" fmla="*/ 2238607 w 2275119"/>
              <a:gd name="connsiteY124" fmla="*/ 5945188 h 6858000"/>
              <a:gd name="connsiteX125" fmla="*/ 2254482 w 2275119"/>
              <a:gd name="connsiteY125" fmla="*/ 5991225 h 6858000"/>
              <a:gd name="connsiteX126" fmla="*/ 2265594 w 2275119"/>
              <a:gd name="connsiteY126" fmla="*/ 6043613 h 6858000"/>
              <a:gd name="connsiteX127" fmla="*/ 2271944 w 2275119"/>
              <a:gd name="connsiteY127" fmla="*/ 6103938 h 6858000"/>
              <a:gd name="connsiteX128" fmla="*/ 2275119 w 2275119"/>
              <a:gd name="connsiteY128" fmla="*/ 6172200 h 6858000"/>
              <a:gd name="connsiteX129" fmla="*/ 2271944 w 2275119"/>
              <a:gd name="connsiteY129" fmla="*/ 6240463 h 6858000"/>
              <a:gd name="connsiteX130" fmla="*/ 2265594 w 2275119"/>
              <a:gd name="connsiteY130" fmla="*/ 6300788 h 6858000"/>
              <a:gd name="connsiteX131" fmla="*/ 2254482 w 2275119"/>
              <a:gd name="connsiteY131" fmla="*/ 6353175 h 6858000"/>
              <a:gd name="connsiteX132" fmla="*/ 2238607 w 2275119"/>
              <a:gd name="connsiteY132" fmla="*/ 6399213 h 6858000"/>
              <a:gd name="connsiteX133" fmla="*/ 2222732 w 2275119"/>
              <a:gd name="connsiteY133" fmla="*/ 6440488 h 6858000"/>
              <a:gd name="connsiteX134" fmla="*/ 2206857 w 2275119"/>
              <a:gd name="connsiteY134" fmla="*/ 6477000 h 6858000"/>
              <a:gd name="connsiteX135" fmla="*/ 2187807 w 2275119"/>
              <a:gd name="connsiteY135" fmla="*/ 6515100 h 6858000"/>
              <a:gd name="connsiteX136" fmla="*/ 2168757 w 2275119"/>
              <a:gd name="connsiteY136" fmla="*/ 6553200 h 6858000"/>
              <a:gd name="connsiteX137" fmla="*/ 2149707 w 2275119"/>
              <a:gd name="connsiteY137" fmla="*/ 6589713 h 6858000"/>
              <a:gd name="connsiteX138" fmla="*/ 2133832 w 2275119"/>
              <a:gd name="connsiteY138" fmla="*/ 6630988 h 6858000"/>
              <a:gd name="connsiteX139" fmla="*/ 2119544 w 2275119"/>
              <a:gd name="connsiteY139" fmla="*/ 6677025 h 6858000"/>
              <a:gd name="connsiteX140" fmla="*/ 2108432 w 2275119"/>
              <a:gd name="connsiteY140" fmla="*/ 6729413 h 6858000"/>
              <a:gd name="connsiteX141" fmla="*/ 2100494 w 2275119"/>
              <a:gd name="connsiteY141" fmla="*/ 6789738 h 6858000"/>
              <a:gd name="connsiteX142" fmla="*/ 2098907 w 2275119"/>
              <a:gd name="connsiteY142" fmla="*/ 6858000 h 6858000"/>
              <a:gd name="connsiteX143" fmla="*/ 1556068 w 2275119"/>
              <a:gd name="connsiteY143" fmla="*/ 6858000 h 6858000"/>
              <a:gd name="connsiteX144" fmla="*/ 1389294 w 2275119"/>
              <a:gd name="connsiteY144" fmla="*/ 6858000 h 6858000"/>
              <a:gd name="connsiteX145" fmla="*/ 0 w 2275119"/>
              <a:gd name="connsiteY14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</a:cxnLst>
            <a:rect l="l" t="t" r="r" b="b"/>
            <a:pathLst>
              <a:path w="2275119" h="6858000">
                <a:moveTo>
                  <a:pt x="0" y="0"/>
                </a:moveTo>
                <a:lnTo>
                  <a:pt x="1389294" y="0"/>
                </a:lnTo>
                <a:lnTo>
                  <a:pt x="1556068" y="0"/>
                </a:lnTo>
                <a:lnTo>
                  <a:pt x="2098907" y="0"/>
                </a:lnTo>
                <a:lnTo>
                  <a:pt x="2100494" y="68263"/>
                </a:lnTo>
                <a:lnTo>
                  <a:pt x="2108432" y="128588"/>
                </a:lnTo>
                <a:lnTo>
                  <a:pt x="2119544" y="180975"/>
                </a:lnTo>
                <a:lnTo>
                  <a:pt x="2133832" y="227013"/>
                </a:lnTo>
                <a:lnTo>
                  <a:pt x="2149707" y="268288"/>
                </a:lnTo>
                <a:lnTo>
                  <a:pt x="2168757" y="304800"/>
                </a:lnTo>
                <a:lnTo>
                  <a:pt x="2187807" y="342900"/>
                </a:lnTo>
                <a:lnTo>
                  <a:pt x="2206857" y="381000"/>
                </a:lnTo>
                <a:lnTo>
                  <a:pt x="2222732" y="417513"/>
                </a:lnTo>
                <a:lnTo>
                  <a:pt x="2238607" y="458788"/>
                </a:lnTo>
                <a:lnTo>
                  <a:pt x="2254482" y="504825"/>
                </a:lnTo>
                <a:lnTo>
                  <a:pt x="2265594" y="557213"/>
                </a:lnTo>
                <a:lnTo>
                  <a:pt x="2271944" y="617538"/>
                </a:lnTo>
                <a:lnTo>
                  <a:pt x="2275119" y="685800"/>
                </a:lnTo>
                <a:lnTo>
                  <a:pt x="2271944" y="754063"/>
                </a:lnTo>
                <a:lnTo>
                  <a:pt x="2265594" y="814388"/>
                </a:lnTo>
                <a:lnTo>
                  <a:pt x="2254482" y="866775"/>
                </a:lnTo>
                <a:lnTo>
                  <a:pt x="2238607" y="912813"/>
                </a:lnTo>
                <a:lnTo>
                  <a:pt x="2222732" y="954088"/>
                </a:lnTo>
                <a:lnTo>
                  <a:pt x="2206857" y="990600"/>
                </a:lnTo>
                <a:lnTo>
                  <a:pt x="2187807" y="1028700"/>
                </a:lnTo>
                <a:lnTo>
                  <a:pt x="2168757" y="1066800"/>
                </a:lnTo>
                <a:lnTo>
                  <a:pt x="2149707" y="1103313"/>
                </a:lnTo>
                <a:lnTo>
                  <a:pt x="2133832" y="1144588"/>
                </a:lnTo>
                <a:lnTo>
                  <a:pt x="2119544" y="1190625"/>
                </a:lnTo>
                <a:lnTo>
                  <a:pt x="2108432" y="1243013"/>
                </a:lnTo>
                <a:lnTo>
                  <a:pt x="2100494" y="1303338"/>
                </a:lnTo>
                <a:lnTo>
                  <a:pt x="2098907" y="1371600"/>
                </a:lnTo>
                <a:lnTo>
                  <a:pt x="2100494" y="1439863"/>
                </a:lnTo>
                <a:lnTo>
                  <a:pt x="2108432" y="1500188"/>
                </a:lnTo>
                <a:lnTo>
                  <a:pt x="2119544" y="1552575"/>
                </a:lnTo>
                <a:lnTo>
                  <a:pt x="2133832" y="1598613"/>
                </a:lnTo>
                <a:lnTo>
                  <a:pt x="2149707" y="1639888"/>
                </a:lnTo>
                <a:lnTo>
                  <a:pt x="2168757" y="1676400"/>
                </a:lnTo>
                <a:lnTo>
                  <a:pt x="2187807" y="1714500"/>
                </a:lnTo>
                <a:lnTo>
                  <a:pt x="2206857" y="1752600"/>
                </a:lnTo>
                <a:lnTo>
                  <a:pt x="2222732" y="1789113"/>
                </a:lnTo>
                <a:lnTo>
                  <a:pt x="2238607" y="1830388"/>
                </a:lnTo>
                <a:lnTo>
                  <a:pt x="2254482" y="1876425"/>
                </a:lnTo>
                <a:lnTo>
                  <a:pt x="2265594" y="1928813"/>
                </a:lnTo>
                <a:lnTo>
                  <a:pt x="2271944" y="1989138"/>
                </a:lnTo>
                <a:lnTo>
                  <a:pt x="2275119" y="2057400"/>
                </a:lnTo>
                <a:lnTo>
                  <a:pt x="2271944" y="2125663"/>
                </a:lnTo>
                <a:lnTo>
                  <a:pt x="2265594" y="2185988"/>
                </a:lnTo>
                <a:lnTo>
                  <a:pt x="2254482" y="2238375"/>
                </a:lnTo>
                <a:lnTo>
                  <a:pt x="2238607" y="2284413"/>
                </a:lnTo>
                <a:lnTo>
                  <a:pt x="2222732" y="2325688"/>
                </a:lnTo>
                <a:lnTo>
                  <a:pt x="2206857" y="2362200"/>
                </a:lnTo>
                <a:lnTo>
                  <a:pt x="2187807" y="2400300"/>
                </a:lnTo>
                <a:lnTo>
                  <a:pt x="2168757" y="2438400"/>
                </a:lnTo>
                <a:lnTo>
                  <a:pt x="2149707" y="2474913"/>
                </a:lnTo>
                <a:lnTo>
                  <a:pt x="2133832" y="2516188"/>
                </a:lnTo>
                <a:lnTo>
                  <a:pt x="2119544" y="2562225"/>
                </a:lnTo>
                <a:lnTo>
                  <a:pt x="2108432" y="2614613"/>
                </a:lnTo>
                <a:lnTo>
                  <a:pt x="2100494" y="2674938"/>
                </a:lnTo>
                <a:lnTo>
                  <a:pt x="2098907" y="2743200"/>
                </a:lnTo>
                <a:lnTo>
                  <a:pt x="2100494" y="2811463"/>
                </a:lnTo>
                <a:lnTo>
                  <a:pt x="2108432" y="2871788"/>
                </a:lnTo>
                <a:lnTo>
                  <a:pt x="2119544" y="2924175"/>
                </a:lnTo>
                <a:lnTo>
                  <a:pt x="2133832" y="2970213"/>
                </a:lnTo>
                <a:lnTo>
                  <a:pt x="2149707" y="3011488"/>
                </a:lnTo>
                <a:lnTo>
                  <a:pt x="2168757" y="3048000"/>
                </a:lnTo>
                <a:lnTo>
                  <a:pt x="2187807" y="3086100"/>
                </a:lnTo>
                <a:lnTo>
                  <a:pt x="2206857" y="3124200"/>
                </a:lnTo>
                <a:lnTo>
                  <a:pt x="2222732" y="3160713"/>
                </a:lnTo>
                <a:lnTo>
                  <a:pt x="2238607" y="3201988"/>
                </a:lnTo>
                <a:lnTo>
                  <a:pt x="2254482" y="3248025"/>
                </a:lnTo>
                <a:lnTo>
                  <a:pt x="2265594" y="3300413"/>
                </a:lnTo>
                <a:lnTo>
                  <a:pt x="2271944" y="3360738"/>
                </a:lnTo>
                <a:lnTo>
                  <a:pt x="2275119" y="3427413"/>
                </a:lnTo>
                <a:lnTo>
                  <a:pt x="2271944" y="3497263"/>
                </a:lnTo>
                <a:lnTo>
                  <a:pt x="2265594" y="3557588"/>
                </a:lnTo>
                <a:lnTo>
                  <a:pt x="2254482" y="3609975"/>
                </a:lnTo>
                <a:lnTo>
                  <a:pt x="2238607" y="3656013"/>
                </a:lnTo>
                <a:lnTo>
                  <a:pt x="2222732" y="3697288"/>
                </a:lnTo>
                <a:lnTo>
                  <a:pt x="2206857" y="3733800"/>
                </a:lnTo>
                <a:lnTo>
                  <a:pt x="2187807" y="3771900"/>
                </a:lnTo>
                <a:lnTo>
                  <a:pt x="2168757" y="3810000"/>
                </a:lnTo>
                <a:lnTo>
                  <a:pt x="2149707" y="3846513"/>
                </a:lnTo>
                <a:lnTo>
                  <a:pt x="2133832" y="3887788"/>
                </a:lnTo>
                <a:lnTo>
                  <a:pt x="2119544" y="3933825"/>
                </a:lnTo>
                <a:lnTo>
                  <a:pt x="2108432" y="3986213"/>
                </a:lnTo>
                <a:lnTo>
                  <a:pt x="2100494" y="4046538"/>
                </a:lnTo>
                <a:lnTo>
                  <a:pt x="2098907" y="4114800"/>
                </a:lnTo>
                <a:lnTo>
                  <a:pt x="2100494" y="4183063"/>
                </a:lnTo>
                <a:lnTo>
                  <a:pt x="2108432" y="4243388"/>
                </a:lnTo>
                <a:lnTo>
                  <a:pt x="2119544" y="4295775"/>
                </a:lnTo>
                <a:lnTo>
                  <a:pt x="2133832" y="4341813"/>
                </a:lnTo>
                <a:lnTo>
                  <a:pt x="2149707" y="4383088"/>
                </a:lnTo>
                <a:lnTo>
                  <a:pt x="2168757" y="4419600"/>
                </a:lnTo>
                <a:lnTo>
                  <a:pt x="2206857" y="4495800"/>
                </a:lnTo>
                <a:lnTo>
                  <a:pt x="2222732" y="4532313"/>
                </a:lnTo>
                <a:lnTo>
                  <a:pt x="2238607" y="4573588"/>
                </a:lnTo>
                <a:lnTo>
                  <a:pt x="2254482" y="4619625"/>
                </a:lnTo>
                <a:lnTo>
                  <a:pt x="2265594" y="4672013"/>
                </a:lnTo>
                <a:lnTo>
                  <a:pt x="2271944" y="4732338"/>
                </a:lnTo>
                <a:lnTo>
                  <a:pt x="2275119" y="4800600"/>
                </a:lnTo>
                <a:lnTo>
                  <a:pt x="2271944" y="4868863"/>
                </a:lnTo>
                <a:lnTo>
                  <a:pt x="2265594" y="4929188"/>
                </a:lnTo>
                <a:lnTo>
                  <a:pt x="2254482" y="4981575"/>
                </a:lnTo>
                <a:lnTo>
                  <a:pt x="2238607" y="5027613"/>
                </a:lnTo>
                <a:lnTo>
                  <a:pt x="2222732" y="5068888"/>
                </a:lnTo>
                <a:lnTo>
                  <a:pt x="2206857" y="5105400"/>
                </a:lnTo>
                <a:lnTo>
                  <a:pt x="2187807" y="5143500"/>
                </a:lnTo>
                <a:lnTo>
                  <a:pt x="2168757" y="5181600"/>
                </a:lnTo>
                <a:lnTo>
                  <a:pt x="2149707" y="5218113"/>
                </a:lnTo>
                <a:lnTo>
                  <a:pt x="2133832" y="5259388"/>
                </a:lnTo>
                <a:lnTo>
                  <a:pt x="2119544" y="5305425"/>
                </a:lnTo>
                <a:lnTo>
                  <a:pt x="2108432" y="5357813"/>
                </a:lnTo>
                <a:lnTo>
                  <a:pt x="2100494" y="5418138"/>
                </a:lnTo>
                <a:lnTo>
                  <a:pt x="2098907" y="5486400"/>
                </a:lnTo>
                <a:lnTo>
                  <a:pt x="2100494" y="5554663"/>
                </a:lnTo>
                <a:lnTo>
                  <a:pt x="2108432" y="5614988"/>
                </a:lnTo>
                <a:lnTo>
                  <a:pt x="2119544" y="5667375"/>
                </a:lnTo>
                <a:lnTo>
                  <a:pt x="2133832" y="5713413"/>
                </a:lnTo>
                <a:lnTo>
                  <a:pt x="2149707" y="5754688"/>
                </a:lnTo>
                <a:lnTo>
                  <a:pt x="2168757" y="5791200"/>
                </a:lnTo>
                <a:lnTo>
                  <a:pt x="2187807" y="5829300"/>
                </a:lnTo>
                <a:lnTo>
                  <a:pt x="2206857" y="5867400"/>
                </a:lnTo>
                <a:lnTo>
                  <a:pt x="2222732" y="5903913"/>
                </a:lnTo>
                <a:lnTo>
                  <a:pt x="2238607" y="5945188"/>
                </a:lnTo>
                <a:lnTo>
                  <a:pt x="2254482" y="5991225"/>
                </a:lnTo>
                <a:lnTo>
                  <a:pt x="2265594" y="6043613"/>
                </a:lnTo>
                <a:lnTo>
                  <a:pt x="2271944" y="6103938"/>
                </a:lnTo>
                <a:lnTo>
                  <a:pt x="2275119" y="6172200"/>
                </a:lnTo>
                <a:lnTo>
                  <a:pt x="2271944" y="6240463"/>
                </a:lnTo>
                <a:lnTo>
                  <a:pt x="2265594" y="6300788"/>
                </a:lnTo>
                <a:lnTo>
                  <a:pt x="2254482" y="6353175"/>
                </a:lnTo>
                <a:lnTo>
                  <a:pt x="2238607" y="6399213"/>
                </a:lnTo>
                <a:lnTo>
                  <a:pt x="2222732" y="6440488"/>
                </a:lnTo>
                <a:lnTo>
                  <a:pt x="2206857" y="6477000"/>
                </a:lnTo>
                <a:lnTo>
                  <a:pt x="2187807" y="6515100"/>
                </a:lnTo>
                <a:lnTo>
                  <a:pt x="2168757" y="6553200"/>
                </a:lnTo>
                <a:lnTo>
                  <a:pt x="2149707" y="6589713"/>
                </a:lnTo>
                <a:lnTo>
                  <a:pt x="2133832" y="6630988"/>
                </a:lnTo>
                <a:lnTo>
                  <a:pt x="2119544" y="6677025"/>
                </a:lnTo>
                <a:lnTo>
                  <a:pt x="2108432" y="6729413"/>
                </a:lnTo>
                <a:lnTo>
                  <a:pt x="2100494" y="6789738"/>
                </a:lnTo>
                <a:lnTo>
                  <a:pt x="2098907" y="6858000"/>
                </a:lnTo>
                <a:lnTo>
                  <a:pt x="1556068" y="6858000"/>
                </a:lnTo>
                <a:lnTo>
                  <a:pt x="138929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A3AE1F77-1EC8-47BA-A381-B6618A2FCD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A24C905-8E46-93D1-3BF3-A6F4C9F459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2661419" y="294236"/>
            <a:ext cx="9239877" cy="6360060"/>
          </a:xfrm>
        </p:spPr>
      </p:pic>
      <p:sp>
        <p:nvSpPr>
          <p:cNvPr id="3" name="Right Arrow 2">
            <a:extLst>
              <a:ext uri="{FF2B5EF4-FFF2-40B4-BE49-F238E27FC236}">
                <a16:creationId xmlns:a16="http://schemas.microsoft.com/office/drawing/2014/main" id="{CF69185A-4743-0D5D-27A6-B706A52A9BD4}"/>
              </a:ext>
            </a:extLst>
          </p:cNvPr>
          <p:cNvSpPr/>
          <p:nvPr/>
        </p:nvSpPr>
        <p:spPr>
          <a:xfrm rot="20331407" flipH="1">
            <a:off x="7507004" y="4609802"/>
            <a:ext cx="3832791" cy="1215480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rtlCol="0" anchor="ctr"/>
          <a:lstStyle/>
          <a:p>
            <a:pPr algn="ctr"/>
            <a:r>
              <a:rPr lang="en-CH" dirty="0"/>
              <a:t>Prüfresultat</a:t>
            </a:r>
          </a:p>
        </p:txBody>
      </p:sp>
    </p:spTree>
    <p:extLst>
      <p:ext uri="{BB962C8B-B14F-4D97-AF65-F5344CB8AC3E}">
        <p14:creationId xmlns:p14="http://schemas.microsoft.com/office/powerpoint/2010/main" val="14264087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7">
            <a:extLst>
              <a:ext uri="{FF2B5EF4-FFF2-40B4-BE49-F238E27FC236}">
                <a16:creationId xmlns:a16="http://schemas.microsoft.com/office/drawing/2014/main" id="{40851669-7281-49C2-8BF0-67BA70EC1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A1DF7E-B69C-C910-2E58-A23D3173EF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382385"/>
            <a:ext cx="8534399" cy="1413758"/>
          </a:xfrm>
        </p:spPr>
        <p:txBody>
          <a:bodyPr anchor="b">
            <a:normAutofit/>
          </a:bodyPr>
          <a:lstStyle/>
          <a:p>
            <a:pPr algn="ctr"/>
            <a:endParaRPr lang="en-CH" sz="4400"/>
          </a:p>
        </p:txBody>
      </p:sp>
      <p:sp>
        <p:nvSpPr>
          <p:cNvPr id="15" name="Freeform: Shape 9">
            <a:extLst>
              <a:ext uri="{FF2B5EF4-FFF2-40B4-BE49-F238E27FC236}">
                <a16:creationId xmlns:a16="http://schemas.microsoft.com/office/drawing/2014/main" id="{16992B13-74C4-4370-93C5-F5403D944D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" y="0"/>
            <a:ext cx="2275119" cy="6858000"/>
          </a:xfrm>
          <a:custGeom>
            <a:avLst/>
            <a:gdLst>
              <a:gd name="connsiteX0" fmla="*/ 0 w 2275119"/>
              <a:gd name="connsiteY0" fmla="*/ 0 h 6858000"/>
              <a:gd name="connsiteX1" fmla="*/ 1389294 w 2275119"/>
              <a:gd name="connsiteY1" fmla="*/ 0 h 6858000"/>
              <a:gd name="connsiteX2" fmla="*/ 1556068 w 2275119"/>
              <a:gd name="connsiteY2" fmla="*/ 0 h 6858000"/>
              <a:gd name="connsiteX3" fmla="*/ 2098907 w 2275119"/>
              <a:gd name="connsiteY3" fmla="*/ 0 h 6858000"/>
              <a:gd name="connsiteX4" fmla="*/ 2100494 w 2275119"/>
              <a:gd name="connsiteY4" fmla="*/ 68263 h 6858000"/>
              <a:gd name="connsiteX5" fmla="*/ 2108432 w 2275119"/>
              <a:gd name="connsiteY5" fmla="*/ 128588 h 6858000"/>
              <a:gd name="connsiteX6" fmla="*/ 2119544 w 2275119"/>
              <a:gd name="connsiteY6" fmla="*/ 180975 h 6858000"/>
              <a:gd name="connsiteX7" fmla="*/ 2133832 w 2275119"/>
              <a:gd name="connsiteY7" fmla="*/ 227013 h 6858000"/>
              <a:gd name="connsiteX8" fmla="*/ 2149707 w 2275119"/>
              <a:gd name="connsiteY8" fmla="*/ 268288 h 6858000"/>
              <a:gd name="connsiteX9" fmla="*/ 2168757 w 2275119"/>
              <a:gd name="connsiteY9" fmla="*/ 304800 h 6858000"/>
              <a:gd name="connsiteX10" fmla="*/ 2187807 w 2275119"/>
              <a:gd name="connsiteY10" fmla="*/ 342900 h 6858000"/>
              <a:gd name="connsiteX11" fmla="*/ 2206857 w 2275119"/>
              <a:gd name="connsiteY11" fmla="*/ 381000 h 6858000"/>
              <a:gd name="connsiteX12" fmla="*/ 2222732 w 2275119"/>
              <a:gd name="connsiteY12" fmla="*/ 417513 h 6858000"/>
              <a:gd name="connsiteX13" fmla="*/ 2238607 w 2275119"/>
              <a:gd name="connsiteY13" fmla="*/ 458788 h 6858000"/>
              <a:gd name="connsiteX14" fmla="*/ 2254482 w 2275119"/>
              <a:gd name="connsiteY14" fmla="*/ 504825 h 6858000"/>
              <a:gd name="connsiteX15" fmla="*/ 2265594 w 2275119"/>
              <a:gd name="connsiteY15" fmla="*/ 557213 h 6858000"/>
              <a:gd name="connsiteX16" fmla="*/ 2271944 w 2275119"/>
              <a:gd name="connsiteY16" fmla="*/ 617538 h 6858000"/>
              <a:gd name="connsiteX17" fmla="*/ 2275119 w 2275119"/>
              <a:gd name="connsiteY17" fmla="*/ 685800 h 6858000"/>
              <a:gd name="connsiteX18" fmla="*/ 2271944 w 2275119"/>
              <a:gd name="connsiteY18" fmla="*/ 754063 h 6858000"/>
              <a:gd name="connsiteX19" fmla="*/ 2265594 w 2275119"/>
              <a:gd name="connsiteY19" fmla="*/ 814388 h 6858000"/>
              <a:gd name="connsiteX20" fmla="*/ 2254482 w 2275119"/>
              <a:gd name="connsiteY20" fmla="*/ 866775 h 6858000"/>
              <a:gd name="connsiteX21" fmla="*/ 2238607 w 2275119"/>
              <a:gd name="connsiteY21" fmla="*/ 912813 h 6858000"/>
              <a:gd name="connsiteX22" fmla="*/ 2222732 w 2275119"/>
              <a:gd name="connsiteY22" fmla="*/ 954088 h 6858000"/>
              <a:gd name="connsiteX23" fmla="*/ 2206857 w 2275119"/>
              <a:gd name="connsiteY23" fmla="*/ 990600 h 6858000"/>
              <a:gd name="connsiteX24" fmla="*/ 2187807 w 2275119"/>
              <a:gd name="connsiteY24" fmla="*/ 1028700 h 6858000"/>
              <a:gd name="connsiteX25" fmla="*/ 2168757 w 2275119"/>
              <a:gd name="connsiteY25" fmla="*/ 1066800 h 6858000"/>
              <a:gd name="connsiteX26" fmla="*/ 2149707 w 2275119"/>
              <a:gd name="connsiteY26" fmla="*/ 1103313 h 6858000"/>
              <a:gd name="connsiteX27" fmla="*/ 2133832 w 2275119"/>
              <a:gd name="connsiteY27" fmla="*/ 1144588 h 6858000"/>
              <a:gd name="connsiteX28" fmla="*/ 2119544 w 2275119"/>
              <a:gd name="connsiteY28" fmla="*/ 1190625 h 6858000"/>
              <a:gd name="connsiteX29" fmla="*/ 2108432 w 2275119"/>
              <a:gd name="connsiteY29" fmla="*/ 1243013 h 6858000"/>
              <a:gd name="connsiteX30" fmla="*/ 2100494 w 2275119"/>
              <a:gd name="connsiteY30" fmla="*/ 1303338 h 6858000"/>
              <a:gd name="connsiteX31" fmla="*/ 2098907 w 2275119"/>
              <a:gd name="connsiteY31" fmla="*/ 1371600 h 6858000"/>
              <a:gd name="connsiteX32" fmla="*/ 2100494 w 2275119"/>
              <a:gd name="connsiteY32" fmla="*/ 1439863 h 6858000"/>
              <a:gd name="connsiteX33" fmla="*/ 2108432 w 2275119"/>
              <a:gd name="connsiteY33" fmla="*/ 1500188 h 6858000"/>
              <a:gd name="connsiteX34" fmla="*/ 2119544 w 2275119"/>
              <a:gd name="connsiteY34" fmla="*/ 1552575 h 6858000"/>
              <a:gd name="connsiteX35" fmla="*/ 2133832 w 2275119"/>
              <a:gd name="connsiteY35" fmla="*/ 1598613 h 6858000"/>
              <a:gd name="connsiteX36" fmla="*/ 2149707 w 2275119"/>
              <a:gd name="connsiteY36" fmla="*/ 1639888 h 6858000"/>
              <a:gd name="connsiteX37" fmla="*/ 2168757 w 2275119"/>
              <a:gd name="connsiteY37" fmla="*/ 1676400 h 6858000"/>
              <a:gd name="connsiteX38" fmla="*/ 2187807 w 2275119"/>
              <a:gd name="connsiteY38" fmla="*/ 1714500 h 6858000"/>
              <a:gd name="connsiteX39" fmla="*/ 2206857 w 2275119"/>
              <a:gd name="connsiteY39" fmla="*/ 1752600 h 6858000"/>
              <a:gd name="connsiteX40" fmla="*/ 2222732 w 2275119"/>
              <a:gd name="connsiteY40" fmla="*/ 1789113 h 6858000"/>
              <a:gd name="connsiteX41" fmla="*/ 2238607 w 2275119"/>
              <a:gd name="connsiteY41" fmla="*/ 1830388 h 6858000"/>
              <a:gd name="connsiteX42" fmla="*/ 2254482 w 2275119"/>
              <a:gd name="connsiteY42" fmla="*/ 1876425 h 6858000"/>
              <a:gd name="connsiteX43" fmla="*/ 2265594 w 2275119"/>
              <a:gd name="connsiteY43" fmla="*/ 1928813 h 6858000"/>
              <a:gd name="connsiteX44" fmla="*/ 2271944 w 2275119"/>
              <a:gd name="connsiteY44" fmla="*/ 1989138 h 6858000"/>
              <a:gd name="connsiteX45" fmla="*/ 2275119 w 2275119"/>
              <a:gd name="connsiteY45" fmla="*/ 2057400 h 6858000"/>
              <a:gd name="connsiteX46" fmla="*/ 2271944 w 2275119"/>
              <a:gd name="connsiteY46" fmla="*/ 2125663 h 6858000"/>
              <a:gd name="connsiteX47" fmla="*/ 2265594 w 2275119"/>
              <a:gd name="connsiteY47" fmla="*/ 2185988 h 6858000"/>
              <a:gd name="connsiteX48" fmla="*/ 2254482 w 2275119"/>
              <a:gd name="connsiteY48" fmla="*/ 2238375 h 6858000"/>
              <a:gd name="connsiteX49" fmla="*/ 2238607 w 2275119"/>
              <a:gd name="connsiteY49" fmla="*/ 2284413 h 6858000"/>
              <a:gd name="connsiteX50" fmla="*/ 2222732 w 2275119"/>
              <a:gd name="connsiteY50" fmla="*/ 2325688 h 6858000"/>
              <a:gd name="connsiteX51" fmla="*/ 2206857 w 2275119"/>
              <a:gd name="connsiteY51" fmla="*/ 2362200 h 6858000"/>
              <a:gd name="connsiteX52" fmla="*/ 2187807 w 2275119"/>
              <a:gd name="connsiteY52" fmla="*/ 2400300 h 6858000"/>
              <a:gd name="connsiteX53" fmla="*/ 2168757 w 2275119"/>
              <a:gd name="connsiteY53" fmla="*/ 2438400 h 6858000"/>
              <a:gd name="connsiteX54" fmla="*/ 2149707 w 2275119"/>
              <a:gd name="connsiteY54" fmla="*/ 2474913 h 6858000"/>
              <a:gd name="connsiteX55" fmla="*/ 2133832 w 2275119"/>
              <a:gd name="connsiteY55" fmla="*/ 2516188 h 6858000"/>
              <a:gd name="connsiteX56" fmla="*/ 2119544 w 2275119"/>
              <a:gd name="connsiteY56" fmla="*/ 2562225 h 6858000"/>
              <a:gd name="connsiteX57" fmla="*/ 2108432 w 2275119"/>
              <a:gd name="connsiteY57" fmla="*/ 2614613 h 6858000"/>
              <a:gd name="connsiteX58" fmla="*/ 2100494 w 2275119"/>
              <a:gd name="connsiteY58" fmla="*/ 2674938 h 6858000"/>
              <a:gd name="connsiteX59" fmla="*/ 2098907 w 2275119"/>
              <a:gd name="connsiteY59" fmla="*/ 2743200 h 6858000"/>
              <a:gd name="connsiteX60" fmla="*/ 2100494 w 2275119"/>
              <a:gd name="connsiteY60" fmla="*/ 2811463 h 6858000"/>
              <a:gd name="connsiteX61" fmla="*/ 2108432 w 2275119"/>
              <a:gd name="connsiteY61" fmla="*/ 2871788 h 6858000"/>
              <a:gd name="connsiteX62" fmla="*/ 2119544 w 2275119"/>
              <a:gd name="connsiteY62" fmla="*/ 2924175 h 6858000"/>
              <a:gd name="connsiteX63" fmla="*/ 2133832 w 2275119"/>
              <a:gd name="connsiteY63" fmla="*/ 2970213 h 6858000"/>
              <a:gd name="connsiteX64" fmla="*/ 2149707 w 2275119"/>
              <a:gd name="connsiteY64" fmla="*/ 3011488 h 6858000"/>
              <a:gd name="connsiteX65" fmla="*/ 2168757 w 2275119"/>
              <a:gd name="connsiteY65" fmla="*/ 3048000 h 6858000"/>
              <a:gd name="connsiteX66" fmla="*/ 2187807 w 2275119"/>
              <a:gd name="connsiteY66" fmla="*/ 3086100 h 6858000"/>
              <a:gd name="connsiteX67" fmla="*/ 2206857 w 2275119"/>
              <a:gd name="connsiteY67" fmla="*/ 3124200 h 6858000"/>
              <a:gd name="connsiteX68" fmla="*/ 2222732 w 2275119"/>
              <a:gd name="connsiteY68" fmla="*/ 3160713 h 6858000"/>
              <a:gd name="connsiteX69" fmla="*/ 2238607 w 2275119"/>
              <a:gd name="connsiteY69" fmla="*/ 3201988 h 6858000"/>
              <a:gd name="connsiteX70" fmla="*/ 2254482 w 2275119"/>
              <a:gd name="connsiteY70" fmla="*/ 3248025 h 6858000"/>
              <a:gd name="connsiteX71" fmla="*/ 2265594 w 2275119"/>
              <a:gd name="connsiteY71" fmla="*/ 3300413 h 6858000"/>
              <a:gd name="connsiteX72" fmla="*/ 2271944 w 2275119"/>
              <a:gd name="connsiteY72" fmla="*/ 3360738 h 6858000"/>
              <a:gd name="connsiteX73" fmla="*/ 2275119 w 2275119"/>
              <a:gd name="connsiteY73" fmla="*/ 3427413 h 6858000"/>
              <a:gd name="connsiteX74" fmla="*/ 2271944 w 2275119"/>
              <a:gd name="connsiteY74" fmla="*/ 3497263 h 6858000"/>
              <a:gd name="connsiteX75" fmla="*/ 2265594 w 2275119"/>
              <a:gd name="connsiteY75" fmla="*/ 3557588 h 6858000"/>
              <a:gd name="connsiteX76" fmla="*/ 2254482 w 2275119"/>
              <a:gd name="connsiteY76" fmla="*/ 3609975 h 6858000"/>
              <a:gd name="connsiteX77" fmla="*/ 2238607 w 2275119"/>
              <a:gd name="connsiteY77" fmla="*/ 3656013 h 6858000"/>
              <a:gd name="connsiteX78" fmla="*/ 2222732 w 2275119"/>
              <a:gd name="connsiteY78" fmla="*/ 3697288 h 6858000"/>
              <a:gd name="connsiteX79" fmla="*/ 2206857 w 2275119"/>
              <a:gd name="connsiteY79" fmla="*/ 3733800 h 6858000"/>
              <a:gd name="connsiteX80" fmla="*/ 2187807 w 2275119"/>
              <a:gd name="connsiteY80" fmla="*/ 3771900 h 6858000"/>
              <a:gd name="connsiteX81" fmla="*/ 2168757 w 2275119"/>
              <a:gd name="connsiteY81" fmla="*/ 3810000 h 6858000"/>
              <a:gd name="connsiteX82" fmla="*/ 2149707 w 2275119"/>
              <a:gd name="connsiteY82" fmla="*/ 3846513 h 6858000"/>
              <a:gd name="connsiteX83" fmla="*/ 2133832 w 2275119"/>
              <a:gd name="connsiteY83" fmla="*/ 3887788 h 6858000"/>
              <a:gd name="connsiteX84" fmla="*/ 2119544 w 2275119"/>
              <a:gd name="connsiteY84" fmla="*/ 3933825 h 6858000"/>
              <a:gd name="connsiteX85" fmla="*/ 2108432 w 2275119"/>
              <a:gd name="connsiteY85" fmla="*/ 3986213 h 6858000"/>
              <a:gd name="connsiteX86" fmla="*/ 2100494 w 2275119"/>
              <a:gd name="connsiteY86" fmla="*/ 4046538 h 6858000"/>
              <a:gd name="connsiteX87" fmla="*/ 2098907 w 2275119"/>
              <a:gd name="connsiteY87" fmla="*/ 4114800 h 6858000"/>
              <a:gd name="connsiteX88" fmla="*/ 2100494 w 2275119"/>
              <a:gd name="connsiteY88" fmla="*/ 4183063 h 6858000"/>
              <a:gd name="connsiteX89" fmla="*/ 2108432 w 2275119"/>
              <a:gd name="connsiteY89" fmla="*/ 4243388 h 6858000"/>
              <a:gd name="connsiteX90" fmla="*/ 2119544 w 2275119"/>
              <a:gd name="connsiteY90" fmla="*/ 4295775 h 6858000"/>
              <a:gd name="connsiteX91" fmla="*/ 2133832 w 2275119"/>
              <a:gd name="connsiteY91" fmla="*/ 4341813 h 6858000"/>
              <a:gd name="connsiteX92" fmla="*/ 2149707 w 2275119"/>
              <a:gd name="connsiteY92" fmla="*/ 4383088 h 6858000"/>
              <a:gd name="connsiteX93" fmla="*/ 2168757 w 2275119"/>
              <a:gd name="connsiteY93" fmla="*/ 4419600 h 6858000"/>
              <a:gd name="connsiteX94" fmla="*/ 2206857 w 2275119"/>
              <a:gd name="connsiteY94" fmla="*/ 4495800 h 6858000"/>
              <a:gd name="connsiteX95" fmla="*/ 2222732 w 2275119"/>
              <a:gd name="connsiteY95" fmla="*/ 4532313 h 6858000"/>
              <a:gd name="connsiteX96" fmla="*/ 2238607 w 2275119"/>
              <a:gd name="connsiteY96" fmla="*/ 4573588 h 6858000"/>
              <a:gd name="connsiteX97" fmla="*/ 2254482 w 2275119"/>
              <a:gd name="connsiteY97" fmla="*/ 4619625 h 6858000"/>
              <a:gd name="connsiteX98" fmla="*/ 2265594 w 2275119"/>
              <a:gd name="connsiteY98" fmla="*/ 4672013 h 6858000"/>
              <a:gd name="connsiteX99" fmla="*/ 2271944 w 2275119"/>
              <a:gd name="connsiteY99" fmla="*/ 4732338 h 6858000"/>
              <a:gd name="connsiteX100" fmla="*/ 2275119 w 2275119"/>
              <a:gd name="connsiteY100" fmla="*/ 4800600 h 6858000"/>
              <a:gd name="connsiteX101" fmla="*/ 2271944 w 2275119"/>
              <a:gd name="connsiteY101" fmla="*/ 4868863 h 6858000"/>
              <a:gd name="connsiteX102" fmla="*/ 2265594 w 2275119"/>
              <a:gd name="connsiteY102" fmla="*/ 4929188 h 6858000"/>
              <a:gd name="connsiteX103" fmla="*/ 2254482 w 2275119"/>
              <a:gd name="connsiteY103" fmla="*/ 4981575 h 6858000"/>
              <a:gd name="connsiteX104" fmla="*/ 2238607 w 2275119"/>
              <a:gd name="connsiteY104" fmla="*/ 5027613 h 6858000"/>
              <a:gd name="connsiteX105" fmla="*/ 2222732 w 2275119"/>
              <a:gd name="connsiteY105" fmla="*/ 5068888 h 6858000"/>
              <a:gd name="connsiteX106" fmla="*/ 2206857 w 2275119"/>
              <a:gd name="connsiteY106" fmla="*/ 5105400 h 6858000"/>
              <a:gd name="connsiteX107" fmla="*/ 2187807 w 2275119"/>
              <a:gd name="connsiteY107" fmla="*/ 5143500 h 6858000"/>
              <a:gd name="connsiteX108" fmla="*/ 2168757 w 2275119"/>
              <a:gd name="connsiteY108" fmla="*/ 5181600 h 6858000"/>
              <a:gd name="connsiteX109" fmla="*/ 2149707 w 2275119"/>
              <a:gd name="connsiteY109" fmla="*/ 5218113 h 6858000"/>
              <a:gd name="connsiteX110" fmla="*/ 2133832 w 2275119"/>
              <a:gd name="connsiteY110" fmla="*/ 5259388 h 6858000"/>
              <a:gd name="connsiteX111" fmla="*/ 2119544 w 2275119"/>
              <a:gd name="connsiteY111" fmla="*/ 5305425 h 6858000"/>
              <a:gd name="connsiteX112" fmla="*/ 2108432 w 2275119"/>
              <a:gd name="connsiteY112" fmla="*/ 5357813 h 6858000"/>
              <a:gd name="connsiteX113" fmla="*/ 2100494 w 2275119"/>
              <a:gd name="connsiteY113" fmla="*/ 5418138 h 6858000"/>
              <a:gd name="connsiteX114" fmla="*/ 2098907 w 2275119"/>
              <a:gd name="connsiteY114" fmla="*/ 5486400 h 6858000"/>
              <a:gd name="connsiteX115" fmla="*/ 2100494 w 2275119"/>
              <a:gd name="connsiteY115" fmla="*/ 5554663 h 6858000"/>
              <a:gd name="connsiteX116" fmla="*/ 2108432 w 2275119"/>
              <a:gd name="connsiteY116" fmla="*/ 5614988 h 6858000"/>
              <a:gd name="connsiteX117" fmla="*/ 2119544 w 2275119"/>
              <a:gd name="connsiteY117" fmla="*/ 5667375 h 6858000"/>
              <a:gd name="connsiteX118" fmla="*/ 2133832 w 2275119"/>
              <a:gd name="connsiteY118" fmla="*/ 5713413 h 6858000"/>
              <a:gd name="connsiteX119" fmla="*/ 2149707 w 2275119"/>
              <a:gd name="connsiteY119" fmla="*/ 5754688 h 6858000"/>
              <a:gd name="connsiteX120" fmla="*/ 2168757 w 2275119"/>
              <a:gd name="connsiteY120" fmla="*/ 5791200 h 6858000"/>
              <a:gd name="connsiteX121" fmla="*/ 2187807 w 2275119"/>
              <a:gd name="connsiteY121" fmla="*/ 5829300 h 6858000"/>
              <a:gd name="connsiteX122" fmla="*/ 2206857 w 2275119"/>
              <a:gd name="connsiteY122" fmla="*/ 5867400 h 6858000"/>
              <a:gd name="connsiteX123" fmla="*/ 2222732 w 2275119"/>
              <a:gd name="connsiteY123" fmla="*/ 5903913 h 6858000"/>
              <a:gd name="connsiteX124" fmla="*/ 2238607 w 2275119"/>
              <a:gd name="connsiteY124" fmla="*/ 5945188 h 6858000"/>
              <a:gd name="connsiteX125" fmla="*/ 2254482 w 2275119"/>
              <a:gd name="connsiteY125" fmla="*/ 5991225 h 6858000"/>
              <a:gd name="connsiteX126" fmla="*/ 2265594 w 2275119"/>
              <a:gd name="connsiteY126" fmla="*/ 6043613 h 6858000"/>
              <a:gd name="connsiteX127" fmla="*/ 2271944 w 2275119"/>
              <a:gd name="connsiteY127" fmla="*/ 6103938 h 6858000"/>
              <a:gd name="connsiteX128" fmla="*/ 2275119 w 2275119"/>
              <a:gd name="connsiteY128" fmla="*/ 6172200 h 6858000"/>
              <a:gd name="connsiteX129" fmla="*/ 2271944 w 2275119"/>
              <a:gd name="connsiteY129" fmla="*/ 6240463 h 6858000"/>
              <a:gd name="connsiteX130" fmla="*/ 2265594 w 2275119"/>
              <a:gd name="connsiteY130" fmla="*/ 6300788 h 6858000"/>
              <a:gd name="connsiteX131" fmla="*/ 2254482 w 2275119"/>
              <a:gd name="connsiteY131" fmla="*/ 6353175 h 6858000"/>
              <a:gd name="connsiteX132" fmla="*/ 2238607 w 2275119"/>
              <a:gd name="connsiteY132" fmla="*/ 6399213 h 6858000"/>
              <a:gd name="connsiteX133" fmla="*/ 2222732 w 2275119"/>
              <a:gd name="connsiteY133" fmla="*/ 6440488 h 6858000"/>
              <a:gd name="connsiteX134" fmla="*/ 2206857 w 2275119"/>
              <a:gd name="connsiteY134" fmla="*/ 6477000 h 6858000"/>
              <a:gd name="connsiteX135" fmla="*/ 2187807 w 2275119"/>
              <a:gd name="connsiteY135" fmla="*/ 6515100 h 6858000"/>
              <a:gd name="connsiteX136" fmla="*/ 2168757 w 2275119"/>
              <a:gd name="connsiteY136" fmla="*/ 6553200 h 6858000"/>
              <a:gd name="connsiteX137" fmla="*/ 2149707 w 2275119"/>
              <a:gd name="connsiteY137" fmla="*/ 6589713 h 6858000"/>
              <a:gd name="connsiteX138" fmla="*/ 2133832 w 2275119"/>
              <a:gd name="connsiteY138" fmla="*/ 6630988 h 6858000"/>
              <a:gd name="connsiteX139" fmla="*/ 2119544 w 2275119"/>
              <a:gd name="connsiteY139" fmla="*/ 6677025 h 6858000"/>
              <a:gd name="connsiteX140" fmla="*/ 2108432 w 2275119"/>
              <a:gd name="connsiteY140" fmla="*/ 6729413 h 6858000"/>
              <a:gd name="connsiteX141" fmla="*/ 2100494 w 2275119"/>
              <a:gd name="connsiteY141" fmla="*/ 6789738 h 6858000"/>
              <a:gd name="connsiteX142" fmla="*/ 2098907 w 2275119"/>
              <a:gd name="connsiteY142" fmla="*/ 6858000 h 6858000"/>
              <a:gd name="connsiteX143" fmla="*/ 1556068 w 2275119"/>
              <a:gd name="connsiteY143" fmla="*/ 6858000 h 6858000"/>
              <a:gd name="connsiteX144" fmla="*/ 1389294 w 2275119"/>
              <a:gd name="connsiteY144" fmla="*/ 6858000 h 6858000"/>
              <a:gd name="connsiteX145" fmla="*/ 0 w 2275119"/>
              <a:gd name="connsiteY14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</a:cxnLst>
            <a:rect l="l" t="t" r="r" b="b"/>
            <a:pathLst>
              <a:path w="2275119" h="6858000">
                <a:moveTo>
                  <a:pt x="0" y="0"/>
                </a:moveTo>
                <a:lnTo>
                  <a:pt x="1389294" y="0"/>
                </a:lnTo>
                <a:lnTo>
                  <a:pt x="1556068" y="0"/>
                </a:lnTo>
                <a:lnTo>
                  <a:pt x="2098907" y="0"/>
                </a:lnTo>
                <a:lnTo>
                  <a:pt x="2100494" y="68263"/>
                </a:lnTo>
                <a:lnTo>
                  <a:pt x="2108432" y="128588"/>
                </a:lnTo>
                <a:lnTo>
                  <a:pt x="2119544" y="180975"/>
                </a:lnTo>
                <a:lnTo>
                  <a:pt x="2133832" y="227013"/>
                </a:lnTo>
                <a:lnTo>
                  <a:pt x="2149707" y="268288"/>
                </a:lnTo>
                <a:lnTo>
                  <a:pt x="2168757" y="304800"/>
                </a:lnTo>
                <a:lnTo>
                  <a:pt x="2187807" y="342900"/>
                </a:lnTo>
                <a:lnTo>
                  <a:pt x="2206857" y="381000"/>
                </a:lnTo>
                <a:lnTo>
                  <a:pt x="2222732" y="417513"/>
                </a:lnTo>
                <a:lnTo>
                  <a:pt x="2238607" y="458788"/>
                </a:lnTo>
                <a:lnTo>
                  <a:pt x="2254482" y="504825"/>
                </a:lnTo>
                <a:lnTo>
                  <a:pt x="2265594" y="557213"/>
                </a:lnTo>
                <a:lnTo>
                  <a:pt x="2271944" y="617538"/>
                </a:lnTo>
                <a:lnTo>
                  <a:pt x="2275119" y="685800"/>
                </a:lnTo>
                <a:lnTo>
                  <a:pt x="2271944" y="754063"/>
                </a:lnTo>
                <a:lnTo>
                  <a:pt x="2265594" y="814388"/>
                </a:lnTo>
                <a:lnTo>
                  <a:pt x="2254482" y="866775"/>
                </a:lnTo>
                <a:lnTo>
                  <a:pt x="2238607" y="912813"/>
                </a:lnTo>
                <a:lnTo>
                  <a:pt x="2222732" y="954088"/>
                </a:lnTo>
                <a:lnTo>
                  <a:pt x="2206857" y="990600"/>
                </a:lnTo>
                <a:lnTo>
                  <a:pt x="2187807" y="1028700"/>
                </a:lnTo>
                <a:lnTo>
                  <a:pt x="2168757" y="1066800"/>
                </a:lnTo>
                <a:lnTo>
                  <a:pt x="2149707" y="1103313"/>
                </a:lnTo>
                <a:lnTo>
                  <a:pt x="2133832" y="1144588"/>
                </a:lnTo>
                <a:lnTo>
                  <a:pt x="2119544" y="1190625"/>
                </a:lnTo>
                <a:lnTo>
                  <a:pt x="2108432" y="1243013"/>
                </a:lnTo>
                <a:lnTo>
                  <a:pt x="2100494" y="1303338"/>
                </a:lnTo>
                <a:lnTo>
                  <a:pt x="2098907" y="1371600"/>
                </a:lnTo>
                <a:lnTo>
                  <a:pt x="2100494" y="1439863"/>
                </a:lnTo>
                <a:lnTo>
                  <a:pt x="2108432" y="1500188"/>
                </a:lnTo>
                <a:lnTo>
                  <a:pt x="2119544" y="1552575"/>
                </a:lnTo>
                <a:lnTo>
                  <a:pt x="2133832" y="1598613"/>
                </a:lnTo>
                <a:lnTo>
                  <a:pt x="2149707" y="1639888"/>
                </a:lnTo>
                <a:lnTo>
                  <a:pt x="2168757" y="1676400"/>
                </a:lnTo>
                <a:lnTo>
                  <a:pt x="2187807" y="1714500"/>
                </a:lnTo>
                <a:lnTo>
                  <a:pt x="2206857" y="1752600"/>
                </a:lnTo>
                <a:lnTo>
                  <a:pt x="2222732" y="1789113"/>
                </a:lnTo>
                <a:lnTo>
                  <a:pt x="2238607" y="1830388"/>
                </a:lnTo>
                <a:lnTo>
                  <a:pt x="2254482" y="1876425"/>
                </a:lnTo>
                <a:lnTo>
                  <a:pt x="2265594" y="1928813"/>
                </a:lnTo>
                <a:lnTo>
                  <a:pt x="2271944" y="1989138"/>
                </a:lnTo>
                <a:lnTo>
                  <a:pt x="2275119" y="2057400"/>
                </a:lnTo>
                <a:lnTo>
                  <a:pt x="2271944" y="2125663"/>
                </a:lnTo>
                <a:lnTo>
                  <a:pt x="2265594" y="2185988"/>
                </a:lnTo>
                <a:lnTo>
                  <a:pt x="2254482" y="2238375"/>
                </a:lnTo>
                <a:lnTo>
                  <a:pt x="2238607" y="2284413"/>
                </a:lnTo>
                <a:lnTo>
                  <a:pt x="2222732" y="2325688"/>
                </a:lnTo>
                <a:lnTo>
                  <a:pt x="2206857" y="2362200"/>
                </a:lnTo>
                <a:lnTo>
                  <a:pt x="2187807" y="2400300"/>
                </a:lnTo>
                <a:lnTo>
                  <a:pt x="2168757" y="2438400"/>
                </a:lnTo>
                <a:lnTo>
                  <a:pt x="2149707" y="2474913"/>
                </a:lnTo>
                <a:lnTo>
                  <a:pt x="2133832" y="2516188"/>
                </a:lnTo>
                <a:lnTo>
                  <a:pt x="2119544" y="2562225"/>
                </a:lnTo>
                <a:lnTo>
                  <a:pt x="2108432" y="2614613"/>
                </a:lnTo>
                <a:lnTo>
                  <a:pt x="2100494" y="2674938"/>
                </a:lnTo>
                <a:lnTo>
                  <a:pt x="2098907" y="2743200"/>
                </a:lnTo>
                <a:lnTo>
                  <a:pt x="2100494" y="2811463"/>
                </a:lnTo>
                <a:lnTo>
                  <a:pt x="2108432" y="2871788"/>
                </a:lnTo>
                <a:lnTo>
                  <a:pt x="2119544" y="2924175"/>
                </a:lnTo>
                <a:lnTo>
                  <a:pt x="2133832" y="2970213"/>
                </a:lnTo>
                <a:lnTo>
                  <a:pt x="2149707" y="3011488"/>
                </a:lnTo>
                <a:lnTo>
                  <a:pt x="2168757" y="3048000"/>
                </a:lnTo>
                <a:lnTo>
                  <a:pt x="2187807" y="3086100"/>
                </a:lnTo>
                <a:lnTo>
                  <a:pt x="2206857" y="3124200"/>
                </a:lnTo>
                <a:lnTo>
                  <a:pt x="2222732" y="3160713"/>
                </a:lnTo>
                <a:lnTo>
                  <a:pt x="2238607" y="3201988"/>
                </a:lnTo>
                <a:lnTo>
                  <a:pt x="2254482" y="3248025"/>
                </a:lnTo>
                <a:lnTo>
                  <a:pt x="2265594" y="3300413"/>
                </a:lnTo>
                <a:lnTo>
                  <a:pt x="2271944" y="3360738"/>
                </a:lnTo>
                <a:lnTo>
                  <a:pt x="2275119" y="3427413"/>
                </a:lnTo>
                <a:lnTo>
                  <a:pt x="2271944" y="3497263"/>
                </a:lnTo>
                <a:lnTo>
                  <a:pt x="2265594" y="3557588"/>
                </a:lnTo>
                <a:lnTo>
                  <a:pt x="2254482" y="3609975"/>
                </a:lnTo>
                <a:lnTo>
                  <a:pt x="2238607" y="3656013"/>
                </a:lnTo>
                <a:lnTo>
                  <a:pt x="2222732" y="3697288"/>
                </a:lnTo>
                <a:lnTo>
                  <a:pt x="2206857" y="3733800"/>
                </a:lnTo>
                <a:lnTo>
                  <a:pt x="2187807" y="3771900"/>
                </a:lnTo>
                <a:lnTo>
                  <a:pt x="2168757" y="3810000"/>
                </a:lnTo>
                <a:lnTo>
                  <a:pt x="2149707" y="3846513"/>
                </a:lnTo>
                <a:lnTo>
                  <a:pt x="2133832" y="3887788"/>
                </a:lnTo>
                <a:lnTo>
                  <a:pt x="2119544" y="3933825"/>
                </a:lnTo>
                <a:lnTo>
                  <a:pt x="2108432" y="3986213"/>
                </a:lnTo>
                <a:lnTo>
                  <a:pt x="2100494" y="4046538"/>
                </a:lnTo>
                <a:lnTo>
                  <a:pt x="2098907" y="4114800"/>
                </a:lnTo>
                <a:lnTo>
                  <a:pt x="2100494" y="4183063"/>
                </a:lnTo>
                <a:lnTo>
                  <a:pt x="2108432" y="4243388"/>
                </a:lnTo>
                <a:lnTo>
                  <a:pt x="2119544" y="4295775"/>
                </a:lnTo>
                <a:lnTo>
                  <a:pt x="2133832" y="4341813"/>
                </a:lnTo>
                <a:lnTo>
                  <a:pt x="2149707" y="4383088"/>
                </a:lnTo>
                <a:lnTo>
                  <a:pt x="2168757" y="4419600"/>
                </a:lnTo>
                <a:lnTo>
                  <a:pt x="2206857" y="4495800"/>
                </a:lnTo>
                <a:lnTo>
                  <a:pt x="2222732" y="4532313"/>
                </a:lnTo>
                <a:lnTo>
                  <a:pt x="2238607" y="4573588"/>
                </a:lnTo>
                <a:lnTo>
                  <a:pt x="2254482" y="4619625"/>
                </a:lnTo>
                <a:lnTo>
                  <a:pt x="2265594" y="4672013"/>
                </a:lnTo>
                <a:lnTo>
                  <a:pt x="2271944" y="4732338"/>
                </a:lnTo>
                <a:lnTo>
                  <a:pt x="2275119" y="4800600"/>
                </a:lnTo>
                <a:lnTo>
                  <a:pt x="2271944" y="4868863"/>
                </a:lnTo>
                <a:lnTo>
                  <a:pt x="2265594" y="4929188"/>
                </a:lnTo>
                <a:lnTo>
                  <a:pt x="2254482" y="4981575"/>
                </a:lnTo>
                <a:lnTo>
                  <a:pt x="2238607" y="5027613"/>
                </a:lnTo>
                <a:lnTo>
                  <a:pt x="2222732" y="5068888"/>
                </a:lnTo>
                <a:lnTo>
                  <a:pt x="2206857" y="5105400"/>
                </a:lnTo>
                <a:lnTo>
                  <a:pt x="2187807" y="5143500"/>
                </a:lnTo>
                <a:lnTo>
                  <a:pt x="2168757" y="5181600"/>
                </a:lnTo>
                <a:lnTo>
                  <a:pt x="2149707" y="5218113"/>
                </a:lnTo>
                <a:lnTo>
                  <a:pt x="2133832" y="5259388"/>
                </a:lnTo>
                <a:lnTo>
                  <a:pt x="2119544" y="5305425"/>
                </a:lnTo>
                <a:lnTo>
                  <a:pt x="2108432" y="5357813"/>
                </a:lnTo>
                <a:lnTo>
                  <a:pt x="2100494" y="5418138"/>
                </a:lnTo>
                <a:lnTo>
                  <a:pt x="2098907" y="5486400"/>
                </a:lnTo>
                <a:lnTo>
                  <a:pt x="2100494" y="5554663"/>
                </a:lnTo>
                <a:lnTo>
                  <a:pt x="2108432" y="5614988"/>
                </a:lnTo>
                <a:lnTo>
                  <a:pt x="2119544" y="5667375"/>
                </a:lnTo>
                <a:lnTo>
                  <a:pt x="2133832" y="5713413"/>
                </a:lnTo>
                <a:lnTo>
                  <a:pt x="2149707" y="5754688"/>
                </a:lnTo>
                <a:lnTo>
                  <a:pt x="2168757" y="5791200"/>
                </a:lnTo>
                <a:lnTo>
                  <a:pt x="2187807" y="5829300"/>
                </a:lnTo>
                <a:lnTo>
                  <a:pt x="2206857" y="5867400"/>
                </a:lnTo>
                <a:lnTo>
                  <a:pt x="2222732" y="5903913"/>
                </a:lnTo>
                <a:lnTo>
                  <a:pt x="2238607" y="5945188"/>
                </a:lnTo>
                <a:lnTo>
                  <a:pt x="2254482" y="5991225"/>
                </a:lnTo>
                <a:lnTo>
                  <a:pt x="2265594" y="6043613"/>
                </a:lnTo>
                <a:lnTo>
                  <a:pt x="2271944" y="6103938"/>
                </a:lnTo>
                <a:lnTo>
                  <a:pt x="2275119" y="6172200"/>
                </a:lnTo>
                <a:lnTo>
                  <a:pt x="2271944" y="6240463"/>
                </a:lnTo>
                <a:lnTo>
                  <a:pt x="2265594" y="6300788"/>
                </a:lnTo>
                <a:lnTo>
                  <a:pt x="2254482" y="6353175"/>
                </a:lnTo>
                <a:lnTo>
                  <a:pt x="2238607" y="6399213"/>
                </a:lnTo>
                <a:lnTo>
                  <a:pt x="2222732" y="6440488"/>
                </a:lnTo>
                <a:lnTo>
                  <a:pt x="2206857" y="6477000"/>
                </a:lnTo>
                <a:lnTo>
                  <a:pt x="2187807" y="6515100"/>
                </a:lnTo>
                <a:lnTo>
                  <a:pt x="2168757" y="6553200"/>
                </a:lnTo>
                <a:lnTo>
                  <a:pt x="2149707" y="6589713"/>
                </a:lnTo>
                <a:lnTo>
                  <a:pt x="2133832" y="6630988"/>
                </a:lnTo>
                <a:lnTo>
                  <a:pt x="2119544" y="6677025"/>
                </a:lnTo>
                <a:lnTo>
                  <a:pt x="2108432" y="6729413"/>
                </a:lnTo>
                <a:lnTo>
                  <a:pt x="2100494" y="6789738"/>
                </a:lnTo>
                <a:lnTo>
                  <a:pt x="2098907" y="6858000"/>
                </a:lnTo>
                <a:lnTo>
                  <a:pt x="1556068" y="6858000"/>
                </a:lnTo>
                <a:lnTo>
                  <a:pt x="138929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A3AE1F77-1EC8-47BA-A381-B6618A2FCD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A24C905-8E46-93D1-3BF3-A6F4C9F459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2661419" y="294236"/>
            <a:ext cx="9239877" cy="6360060"/>
          </a:xfrm>
        </p:spPr>
      </p:pic>
      <p:sp>
        <p:nvSpPr>
          <p:cNvPr id="3" name="Right Arrow 2">
            <a:extLst>
              <a:ext uri="{FF2B5EF4-FFF2-40B4-BE49-F238E27FC236}">
                <a16:creationId xmlns:a16="http://schemas.microsoft.com/office/drawing/2014/main" id="{63356DCB-88A4-9329-976A-A69C6AD3A1D8}"/>
              </a:ext>
            </a:extLst>
          </p:cNvPr>
          <p:cNvSpPr/>
          <p:nvPr/>
        </p:nvSpPr>
        <p:spPr>
          <a:xfrm rot="20331407" flipH="1">
            <a:off x="7614186" y="4890336"/>
            <a:ext cx="3832791" cy="1215480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rtlCol="0" anchor="ctr"/>
          <a:lstStyle/>
          <a:p>
            <a:pPr algn="ctr"/>
            <a:r>
              <a:rPr lang="en-CH" dirty="0"/>
              <a:t>Prüfresultat</a:t>
            </a:r>
          </a:p>
        </p:txBody>
      </p:sp>
    </p:spTree>
    <p:extLst>
      <p:ext uri="{BB962C8B-B14F-4D97-AF65-F5344CB8AC3E}">
        <p14:creationId xmlns:p14="http://schemas.microsoft.com/office/powerpoint/2010/main" val="38362547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B1F0A6-1D27-110E-C500-35D60B4B1D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Fazit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6D83E5-D311-3203-D638-A565B5B151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Potential für enorme Zeitersparnis</a:t>
            </a:r>
          </a:p>
          <a:p>
            <a:r>
              <a:rPr lang="en-CH" dirty="0"/>
              <a:t>Fehlerquote verringern</a:t>
            </a:r>
          </a:p>
          <a:p>
            <a:r>
              <a:rPr lang="en-CH" dirty="0"/>
              <a:t>Reaktionszeit erhöhen</a:t>
            </a:r>
          </a:p>
          <a:p>
            <a:r>
              <a:rPr lang="en-CH" dirty="0"/>
              <a:t>Nur Proof of Concept Status, für produktiven Einsatz noch notwendig:</a:t>
            </a:r>
          </a:p>
          <a:p>
            <a:pPr lvl="1"/>
            <a:r>
              <a:rPr lang="en-CH" dirty="0"/>
              <a:t>Anbindung an Oracle Datenbank</a:t>
            </a:r>
          </a:p>
          <a:p>
            <a:pPr lvl="1"/>
            <a:r>
              <a:rPr lang="en-CH" dirty="0"/>
              <a:t>Performance Tests &amp; fine tuning</a:t>
            </a:r>
          </a:p>
          <a:p>
            <a:pPr lvl="1"/>
            <a:r>
              <a:rPr lang="en-CH" dirty="0"/>
              <a:t>Implementation weitere Checks für Jobfiles</a:t>
            </a:r>
          </a:p>
        </p:txBody>
      </p:sp>
    </p:spTree>
    <p:extLst>
      <p:ext uri="{BB962C8B-B14F-4D97-AF65-F5344CB8AC3E}">
        <p14:creationId xmlns:p14="http://schemas.microsoft.com/office/powerpoint/2010/main" val="971866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0851669-7281-49C2-8BF0-67BA70EC1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4886B8-B9B8-9796-7C32-39A73C86A1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382385"/>
            <a:ext cx="8534399" cy="1413758"/>
          </a:xfrm>
        </p:spPr>
        <p:txBody>
          <a:bodyPr anchor="b">
            <a:normAutofit/>
          </a:bodyPr>
          <a:lstStyle/>
          <a:p>
            <a:pPr algn="ctr"/>
            <a:r>
              <a:rPr lang="en-CH" sz="4400" dirty="0"/>
              <a:t>AusgangslaGe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6992B13-74C4-4370-93C5-F5403D944D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" y="0"/>
            <a:ext cx="2275119" cy="6858000"/>
          </a:xfrm>
          <a:custGeom>
            <a:avLst/>
            <a:gdLst>
              <a:gd name="connsiteX0" fmla="*/ 0 w 2275119"/>
              <a:gd name="connsiteY0" fmla="*/ 0 h 6858000"/>
              <a:gd name="connsiteX1" fmla="*/ 1389294 w 2275119"/>
              <a:gd name="connsiteY1" fmla="*/ 0 h 6858000"/>
              <a:gd name="connsiteX2" fmla="*/ 1556068 w 2275119"/>
              <a:gd name="connsiteY2" fmla="*/ 0 h 6858000"/>
              <a:gd name="connsiteX3" fmla="*/ 2098907 w 2275119"/>
              <a:gd name="connsiteY3" fmla="*/ 0 h 6858000"/>
              <a:gd name="connsiteX4" fmla="*/ 2100494 w 2275119"/>
              <a:gd name="connsiteY4" fmla="*/ 68263 h 6858000"/>
              <a:gd name="connsiteX5" fmla="*/ 2108432 w 2275119"/>
              <a:gd name="connsiteY5" fmla="*/ 128588 h 6858000"/>
              <a:gd name="connsiteX6" fmla="*/ 2119544 w 2275119"/>
              <a:gd name="connsiteY6" fmla="*/ 180975 h 6858000"/>
              <a:gd name="connsiteX7" fmla="*/ 2133832 w 2275119"/>
              <a:gd name="connsiteY7" fmla="*/ 227013 h 6858000"/>
              <a:gd name="connsiteX8" fmla="*/ 2149707 w 2275119"/>
              <a:gd name="connsiteY8" fmla="*/ 268288 h 6858000"/>
              <a:gd name="connsiteX9" fmla="*/ 2168757 w 2275119"/>
              <a:gd name="connsiteY9" fmla="*/ 304800 h 6858000"/>
              <a:gd name="connsiteX10" fmla="*/ 2187807 w 2275119"/>
              <a:gd name="connsiteY10" fmla="*/ 342900 h 6858000"/>
              <a:gd name="connsiteX11" fmla="*/ 2206857 w 2275119"/>
              <a:gd name="connsiteY11" fmla="*/ 381000 h 6858000"/>
              <a:gd name="connsiteX12" fmla="*/ 2222732 w 2275119"/>
              <a:gd name="connsiteY12" fmla="*/ 417513 h 6858000"/>
              <a:gd name="connsiteX13" fmla="*/ 2238607 w 2275119"/>
              <a:gd name="connsiteY13" fmla="*/ 458788 h 6858000"/>
              <a:gd name="connsiteX14" fmla="*/ 2254482 w 2275119"/>
              <a:gd name="connsiteY14" fmla="*/ 504825 h 6858000"/>
              <a:gd name="connsiteX15" fmla="*/ 2265594 w 2275119"/>
              <a:gd name="connsiteY15" fmla="*/ 557213 h 6858000"/>
              <a:gd name="connsiteX16" fmla="*/ 2271944 w 2275119"/>
              <a:gd name="connsiteY16" fmla="*/ 617538 h 6858000"/>
              <a:gd name="connsiteX17" fmla="*/ 2275119 w 2275119"/>
              <a:gd name="connsiteY17" fmla="*/ 685800 h 6858000"/>
              <a:gd name="connsiteX18" fmla="*/ 2271944 w 2275119"/>
              <a:gd name="connsiteY18" fmla="*/ 754063 h 6858000"/>
              <a:gd name="connsiteX19" fmla="*/ 2265594 w 2275119"/>
              <a:gd name="connsiteY19" fmla="*/ 814388 h 6858000"/>
              <a:gd name="connsiteX20" fmla="*/ 2254482 w 2275119"/>
              <a:gd name="connsiteY20" fmla="*/ 866775 h 6858000"/>
              <a:gd name="connsiteX21" fmla="*/ 2238607 w 2275119"/>
              <a:gd name="connsiteY21" fmla="*/ 912813 h 6858000"/>
              <a:gd name="connsiteX22" fmla="*/ 2222732 w 2275119"/>
              <a:gd name="connsiteY22" fmla="*/ 954088 h 6858000"/>
              <a:gd name="connsiteX23" fmla="*/ 2206857 w 2275119"/>
              <a:gd name="connsiteY23" fmla="*/ 990600 h 6858000"/>
              <a:gd name="connsiteX24" fmla="*/ 2187807 w 2275119"/>
              <a:gd name="connsiteY24" fmla="*/ 1028700 h 6858000"/>
              <a:gd name="connsiteX25" fmla="*/ 2168757 w 2275119"/>
              <a:gd name="connsiteY25" fmla="*/ 1066800 h 6858000"/>
              <a:gd name="connsiteX26" fmla="*/ 2149707 w 2275119"/>
              <a:gd name="connsiteY26" fmla="*/ 1103313 h 6858000"/>
              <a:gd name="connsiteX27" fmla="*/ 2133832 w 2275119"/>
              <a:gd name="connsiteY27" fmla="*/ 1144588 h 6858000"/>
              <a:gd name="connsiteX28" fmla="*/ 2119544 w 2275119"/>
              <a:gd name="connsiteY28" fmla="*/ 1190625 h 6858000"/>
              <a:gd name="connsiteX29" fmla="*/ 2108432 w 2275119"/>
              <a:gd name="connsiteY29" fmla="*/ 1243013 h 6858000"/>
              <a:gd name="connsiteX30" fmla="*/ 2100494 w 2275119"/>
              <a:gd name="connsiteY30" fmla="*/ 1303338 h 6858000"/>
              <a:gd name="connsiteX31" fmla="*/ 2098907 w 2275119"/>
              <a:gd name="connsiteY31" fmla="*/ 1371600 h 6858000"/>
              <a:gd name="connsiteX32" fmla="*/ 2100494 w 2275119"/>
              <a:gd name="connsiteY32" fmla="*/ 1439863 h 6858000"/>
              <a:gd name="connsiteX33" fmla="*/ 2108432 w 2275119"/>
              <a:gd name="connsiteY33" fmla="*/ 1500188 h 6858000"/>
              <a:gd name="connsiteX34" fmla="*/ 2119544 w 2275119"/>
              <a:gd name="connsiteY34" fmla="*/ 1552575 h 6858000"/>
              <a:gd name="connsiteX35" fmla="*/ 2133832 w 2275119"/>
              <a:gd name="connsiteY35" fmla="*/ 1598613 h 6858000"/>
              <a:gd name="connsiteX36" fmla="*/ 2149707 w 2275119"/>
              <a:gd name="connsiteY36" fmla="*/ 1639888 h 6858000"/>
              <a:gd name="connsiteX37" fmla="*/ 2168757 w 2275119"/>
              <a:gd name="connsiteY37" fmla="*/ 1676400 h 6858000"/>
              <a:gd name="connsiteX38" fmla="*/ 2187807 w 2275119"/>
              <a:gd name="connsiteY38" fmla="*/ 1714500 h 6858000"/>
              <a:gd name="connsiteX39" fmla="*/ 2206857 w 2275119"/>
              <a:gd name="connsiteY39" fmla="*/ 1752600 h 6858000"/>
              <a:gd name="connsiteX40" fmla="*/ 2222732 w 2275119"/>
              <a:gd name="connsiteY40" fmla="*/ 1789113 h 6858000"/>
              <a:gd name="connsiteX41" fmla="*/ 2238607 w 2275119"/>
              <a:gd name="connsiteY41" fmla="*/ 1830388 h 6858000"/>
              <a:gd name="connsiteX42" fmla="*/ 2254482 w 2275119"/>
              <a:gd name="connsiteY42" fmla="*/ 1876425 h 6858000"/>
              <a:gd name="connsiteX43" fmla="*/ 2265594 w 2275119"/>
              <a:gd name="connsiteY43" fmla="*/ 1928813 h 6858000"/>
              <a:gd name="connsiteX44" fmla="*/ 2271944 w 2275119"/>
              <a:gd name="connsiteY44" fmla="*/ 1989138 h 6858000"/>
              <a:gd name="connsiteX45" fmla="*/ 2275119 w 2275119"/>
              <a:gd name="connsiteY45" fmla="*/ 2057400 h 6858000"/>
              <a:gd name="connsiteX46" fmla="*/ 2271944 w 2275119"/>
              <a:gd name="connsiteY46" fmla="*/ 2125663 h 6858000"/>
              <a:gd name="connsiteX47" fmla="*/ 2265594 w 2275119"/>
              <a:gd name="connsiteY47" fmla="*/ 2185988 h 6858000"/>
              <a:gd name="connsiteX48" fmla="*/ 2254482 w 2275119"/>
              <a:gd name="connsiteY48" fmla="*/ 2238375 h 6858000"/>
              <a:gd name="connsiteX49" fmla="*/ 2238607 w 2275119"/>
              <a:gd name="connsiteY49" fmla="*/ 2284413 h 6858000"/>
              <a:gd name="connsiteX50" fmla="*/ 2222732 w 2275119"/>
              <a:gd name="connsiteY50" fmla="*/ 2325688 h 6858000"/>
              <a:gd name="connsiteX51" fmla="*/ 2206857 w 2275119"/>
              <a:gd name="connsiteY51" fmla="*/ 2362200 h 6858000"/>
              <a:gd name="connsiteX52" fmla="*/ 2187807 w 2275119"/>
              <a:gd name="connsiteY52" fmla="*/ 2400300 h 6858000"/>
              <a:gd name="connsiteX53" fmla="*/ 2168757 w 2275119"/>
              <a:gd name="connsiteY53" fmla="*/ 2438400 h 6858000"/>
              <a:gd name="connsiteX54" fmla="*/ 2149707 w 2275119"/>
              <a:gd name="connsiteY54" fmla="*/ 2474913 h 6858000"/>
              <a:gd name="connsiteX55" fmla="*/ 2133832 w 2275119"/>
              <a:gd name="connsiteY55" fmla="*/ 2516188 h 6858000"/>
              <a:gd name="connsiteX56" fmla="*/ 2119544 w 2275119"/>
              <a:gd name="connsiteY56" fmla="*/ 2562225 h 6858000"/>
              <a:gd name="connsiteX57" fmla="*/ 2108432 w 2275119"/>
              <a:gd name="connsiteY57" fmla="*/ 2614613 h 6858000"/>
              <a:gd name="connsiteX58" fmla="*/ 2100494 w 2275119"/>
              <a:gd name="connsiteY58" fmla="*/ 2674938 h 6858000"/>
              <a:gd name="connsiteX59" fmla="*/ 2098907 w 2275119"/>
              <a:gd name="connsiteY59" fmla="*/ 2743200 h 6858000"/>
              <a:gd name="connsiteX60" fmla="*/ 2100494 w 2275119"/>
              <a:gd name="connsiteY60" fmla="*/ 2811463 h 6858000"/>
              <a:gd name="connsiteX61" fmla="*/ 2108432 w 2275119"/>
              <a:gd name="connsiteY61" fmla="*/ 2871788 h 6858000"/>
              <a:gd name="connsiteX62" fmla="*/ 2119544 w 2275119"/>
              <a:gd name="connsiteY62" fmla="*/ 2924175 h 6858000"/>
              <a:gd name="connsiteX63" fmla="*/ 2133832 w 2275119"/>
              <a:gd name="connsiteY63" fmla="*/ 2970213 h 6858000"/>
              <a:gd name="connsiteX64" fmla="*/ 2149707 w 2275119"/>
              <a:gd name="connsiteY64" fmla="*/ 3011488 h 6858000"/>
              <a:gd name="connsiteX65" fmla="*/ 2168757 w 2275119"/>
              <a:gd name="connsiteY65" fmla="*/ 3048000 h 6858000"/>
              <a:gd name="connsiteX66" fmla="*/ 2187807 w 2275119"/>
              <a:gd name="connsiteY66" fmla="*/ 3086100 h 6858000"/>
              <a:gd name="connsiteX67" fmla="*/ 2206857 w 2275119"/>
              <a:gd name="connsiteY67" fmla="*/ 3124200 h 6858000"/>
              <a:gd name="connsiteX68" fmla="*/ 2222732 w 2275119"/>
              <a:gd name="connsiteY68" fmla="*/ 3160713 h 6858000"/>
              <a:gd name="connsiteX69" fmla="*/ 2238607 w 2275119"/>
              <a:gd name="connsiteY69" fmla="*/ 3201988 h 6858000"/>
              <a:gd name="connsiteX70" fmla="*/ 2254482 w 2275119"/>
              <a:gd name="connsiteY70" fmla="*/ 3248025 h 6858000"/>
              <a:gd name="connsiteX71" fmla="*/ 2265594 w 2275119"/>
              <a:gd name="connsiteY71" fmla="*/ 3300413 h 6858000"/>
              <a:gd name="connsiteX72" fmla="*/ 2271944 w 2275119"/>
              <a:gd name="connsiteY72" fmla="*/ 3360738 h 6858000"/>
              <a:gd name="connsiteX73" fmla="*/ 2275119 w 2275119"/>
              <a:gd name="connsiteY73" fmla="*/ 3427413 h 6858000"/>
              <a:gd name="connsiteX74" fmla="*/ 2271944 w 2275119"/>
              <a:gd name="connsiteY74" fmla="*/ 3497263 h 6858000"/>
              <a:gd name="connsiteX75" fmla="*/ 2265594 w 2275119"/>
              <a:gd name="connsiteY75" fmla="*/ 3557588 h 6858000"/>
              <a:gd name="connsiteX76" fmla="*/ 2254482 w 2275119"/>
              <a:gd name="connsiteY76" fmla="*/ 3609975 h 6858000"/>
              <a:gd name="connsiteX77" fmla="*/ 2238607 w 2275119"/>
              <a:gd name="connsiteY77" fmla="*/ 3656013 h 6858000"/>
              <a:gd name="connsiteX78" fmla="*/ 2222732 w 2275119"/>
              <a:gd name="connsiteY78" fmla="*/ 3697288 h 6858000"/>
              <a:gd name="connsiteX79" fmla="*/ 2206857 w 2275119"/>
              <a:gd name="connsiteY79" fmla="*/ 3733800 h 6858000"/>
              <a:gd name="connsiteX80" fmla="*/ 2187807 w 2275119"/>
              <a:gd name="connsiteY80" fmla="*/ 3771900 h 6858000"/>
              <a:gd name="connsiteX81" fmla="*/ 2168757 w 2275119"/>
              <a:gd name="connsiteY81" fmla="*/ 3810000 h 6858000"/>
              <a:gd name="connsiteX82" fmla="*/ 2149707 w 2275119"/>
              <a:gd name="connsiteY82" fmla="*/ 3846513 h 6858000"/>
              <a:gd name="connsiteX83" fmla="*/ 2133832 w 2275119"/>
              <a:gd name="connsiteY83" fmla="*/ 3887788 h 6858000"/>
              <a:gd name="connsiteX84" fmla="*/ 2119544 w 2275119"/>
              <a:gd name="connsiteY84" fmla="*/ 3933825 h 6858000"/>
              <a:gd name="connsiteX85" fmla="*/ 2108432 w 2275119"/>
              <a:gd name="connsiteY85" fmla="*/ 3986213 h 6858000"/>
              <a:gd name="connsiteX86" fmla="*/ 2100494 w 2275119"/>
              <a:gd name="connsiteY86" fmla="*/ 4046538 h 6858000"/>
              <a:gd name="connsiteX87" fmla="*/ 2098907 w 2275119"/>
              <a:gd name="connsiteY87" fmla="*/ 4114800 h 6858000"/>
              <a:gd name="connsiteX88" fmla="*/ 2100494 w 2275119"/>
              <a:gd name="connsiteY88" fmla="*/ 4183063 h 6858000"/>
              <a:gd name="connsiteX89" fmla="*/ 2108432 w 2275119"/>
              <a:gd name="connsiteY89" fmla="*/ 4243388 h 6858000"/>
              <a:gd name="connsiteX90" fmla="*/ 2119544 w 2275119"/>
              <a:gd name="connsiteY90" fmla="*/ 4295775 h 6858000"/>
              <a:gd name="connsiteX91" fmla="*/ 2133832 w 2275119"/>
              <a:gd name="connsiteY91" fmla="*/ 4341813 h 6858000"/>
              <a:gd name="connsiteX92" fmla="*/ 2149707 w 2275119"/>
              <a:gd name="connsiteY92" fmla="*/ 4383088 h 6858000"/>
              <a:gd name="connsiteX93" fmla="*/ 2168757 w 2275119"/>
              <a:gd name="connsiteY93" fmla="*/ 4419600 h 6858000"/>
              <a:gd name="connsiteX94" fmla="*/ 2206857 w 2275119"/>
              <a:gd name="connsiteY94" fmla="*/ 4495800 h 6858000"/>
              <a:gd name="connsiteX95" fmla="*/ 2222732 w 2275119"/>
              <a:gd name="connsiteY95" fmla="*/ 4532313 h 6858000"/>
              <a:gd name="connsiteX96" fmla="*/ 2238607 w 2275119"/>
              <a:gd name="connsiteY96" fmla="*/ 4573588 h 6858000"/>
              <a:gd name="connsiteX97" fmla="*/ 2254482 w 2275119"/>
              <a:gd name="connsiteY97" fmla="*/ 4619625 h 6858000"/>
              <a:gd name="connsiteX98" fmla="*/ 2265594 w 2275119"/>
              <a:gd name="connsiteY98" fmla="*/ 4672013 h 6858000"/>
              <a:gd name="connsiteX99" fmla="*/ 2271944 w 2275119"/>
              <a:gd name="connsiteY99" fmla="*/ 4732338 h 6858000"/>
              <a:gd name="connsiteX100" fmla="*/ 2275119 w 2275119"/>
              <a:gd name="connsiteY100" fmla="*/ 4800600 h 6858000"/>
              <a:gd name="connsiteX101" fmla="*/ 2271944 w 2275119"/>
              <a:gd name="connsiteY101" fmla="*/ 4868863 h 6858000"/>
              <a:gd name="connsiteX102" fmla="*/ 2265594 w 2275119"/>
              <a:gd name="connsiteY102" fmla="*/ 4929188 h 6858000"/>
              <a:gd name="connsiteX103" fmla="*/ 2254482 w 2275119"/>
              <a:gd name="connsiteY103" fmla="*/ 4981575 h 6858000"/>
              <a:gd name="connsiteX104" fmla="*/ 2238607 w 2275119"/>
              <a:gd name="connsiteY104" fmla="*/ 5027613 h 6858000"/>
              <a:gd name="connsiteX105" fmla="*/ 2222732 w 2275119"/>
              <a:gd name="connsiteY105" fmla="*/ 5068888 h 6858000"/>
              <a:gd name="connsiteX106" fmla="*/ 2206857 w 2275119"/>
              <a:gd name="connsiteY106" fmla="*/ 5105400 h 6858000"/>
              <a:gd name="connsiteX107" fmla="*/ 2187807 w 2275119"/>
              <a:gd name="connsiteY107" fmla="*/ 5143500 h 6858000"/>
              <a:gd name="connsiteX108" fmla="*/ 2168757 w 2275119"/>
              <a:gd name="connsiteY108" fmla="*/ 5181600 h 6858000"/>
              <a:gd name="connsiteX109" fmla="*/ 2149707 w 2275119"/>
              <a:gd name="connsiteY109" fmla="*/ 5218113 h 6858000"/>
              <a:gd name="connsiteX110" fmla="*/ 2133832 w 2275119"/>
              <a:gd name="connsiteY110" fmla="*/ 5259388 h 6858000"/>
              <a:gd name="connsiteX111" fmla="*/ 2119544 w 2275119"/>
              <a:gd name="connsiteY111" fmla="*/ 5305425 h 6858000"/>
              <a:gd name="connsiteX112" fmla="*/ 2108432 w 2275119"/>
              <a:gd name="connsiteY112" fmla="*/ 5357813 h 6858000"/>
              <a:gd name="connsiteX113" fmla="*/ 2100494 w 2275119"/>
              <a:gd name="connsiteY113" fmla="*/ 5418138 h 6858000"/>
              <a:gd name="connsiteX114" fmla="*/ 2098907 w 2275119"/>
              <a:gd name="connsiteY114" fmla="*/ 5486400 h 6858000"/>
              <a:gd name="connsiteX115" fmla="*/ 2100494 w 2275119"/>
              <a:gd name="connsiteY115" fmla="*/ 5554663 h 6858000"/>
              <a:gd name="connsiteX116" fmla="*/ 2108432 w 2275119"/>
              <a:gd name="connsiteY116" fmla="*/ 5614988 h 6858000"/>
              <a:gd name="connsiteX117" fmla="*/ 2119544 w 2275119"/>
              <a:gd name="connsiteY117" fmla="*/ 5667375 h 6858000"/>
              <a:gd name="connsiteX118" fmla="*/ 2133832 w 2275119"/>
              <a:gd name="connsiteY118" fmla="*/ 5713413 h 6858000"/>
              <a:gd name="connsiteX119" fmla="*/ 2149707 w 2275119"/>
              <a:gd name="connsiteY119" fmla="*/ 5754688 h 6858000"/>
              <a:gd name="connsiteX120" fmla="*/ 2168757 w 2275119"/>
              <a:gd name="connsiteY120" fmla="*/ 5791200 h 6858000"/>
              <a:gd name="connsiteX121" fmla="*/ 2187807 w 2275119"/>
              <a:gd name="connsiteY121" fmla="*/ 5829300 h 6858000"/>
              <a:gd name="connsiteX122" fmla="*/ 2206857 w 2275119"/>
              <a:gd name="connsiteY122" fmla="*/ 5867400 h 6858000"/>
              <a:gd name="connsiteX123" fmla="*/ 2222732 w 2275119"/>
              <a:gd name="connsiteY123" fmla="*/ 5903913 h 6858000"/>
              <a:gd name="connsiteX124" fmla="*/ 2238607 w 2275119"/>
              <a:gd name="connsiteY124" fmla="*/ 5945188 h 6858000"/>
              <a:gd name="connsiteX125" fmla="*/ 2254482 w 2275119"/>
              <a:gd name="connsiteY125" fmla="*/ 5991225 h 6858000"/>
              <a:gd name="connsiteX126" fmla="*/ 2265594 w 2275119"/>
              <a:gd name="connsiteY126" fmla="*/ 6043613 h 6858000"/>
              <a:gd name="connsiteX127" fmla="*/ 2271944 w 2275119"/>
              <a:gd name="connsiteY127" fmla="*/ 6103938 h 6858000"/>
              <a:gd name="connsiteX128" fmla="*/ 2275119 w 2275119"/>
              <a:gd name="connsiteY128" fmla="*/ 6172200 h 6858000"/>
              <a:gd name="connsiteX129" fmla="*/ 2271944 w 2275119"/>
              <a:gd name="connsiteY129" fmla="*/ 6240463 h 6858000"/>
              <a:gd name="connsiteX130" fmla="*/ 2265594 w 2275119"/>
              <a:gd name="connsiteY130" fmla="*/ 6300788 h 6858000"/>
              <a:gd name="connsiteX131" fmla="*/ 2254482 w 2275119"/>
              <a:gd name="connsiteY131" fmla="*/ 6353175 h 6858000"/>
              <a:gd name="connsiteX132" fmla="*/ 2238607 w 2275119"/>
              <a:gd name="connsiteY132" fmla="*/ 6399213 h 6858000"/>
              <a:gd name="connsiteX133" fmla="*/ 2222732 w 2275119"/>
              <a:gd name="connsiteY133" fmla="*/ 6440488 h 6858000"/>
              <a:gd name="connsiteX134" fmla="*/ 2206857 w 2275119"/>
              <a:gd name="connsiteY134" fmla="*/ 6477000 h 6858000"/>
              <a:gd name="connsiteX135" fmla="*/ 2187807 w 2275119"/>
              <a:gd name="connsiteY135" fmla="*/ 6515100 h 6858000"/>
              <a:gd name="connsiteX136" fmla="*/ 2168757 w 2275119"/>
              <a:gd name="connsiteY136" fmla="*/ 6553200 h 6858000"/>
              <a:gd name="connsiteX137" fmla="*/ 2149707 w 2275119"/>
              <a:gd name="connsiteY137" fmla="*/ 6589713 h 6858000"/>
              <a:gd name="connsiteX138" fmla="*/ 2133832 w 2275119"/>
              <a:gd name="connsiteY138" fmla="*/ 6630988 h 6858000"/>
              <a:gd name="connsiteX139" fmla="*/ 2119544 w 2275119"/>
              <a:gd name="connsiteY139" fmla="*/ 6677025 h 6858000"/>
              <a:gd name="connsiteX140" fmla="*/ 2108432 w 2275119"/>
              <a:gd name="connsiteY140" fmla="*/ 6729413 h 6858000"/>
              <a:gd name="connsiteX141" fmla="*/ 2100494 w 2275119"/>
              <a:gd name="connsiteY141" fmla="*/ 6789738 h 6858000"/>
              <a:gd name="connsiteX142" fmla="*/ 2098907 w 2275119"/>
              <a:gd name="connsiteY142" fmla="*/ 6858000 h 6858000"/>
              <a:gd name="connsiteX143" fmla="*/ 1556068 w 2275119"/>
              <a:gd name="connsiteY143" fmla="*/ 6858000 h 6858000"/>
              <a:gd name="connsiteX144" fmla="*/ 1389294 w 2275119"/>
              <a:gd name="connsiteY144" fmla="*/ 6858000 h 6858000"/>
              <a:gd name="connsiteX145" fmla="*/ 0 w 2275119"/>
              <a:gd name="connsiteY14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</a:cxnLst>
            <a:rect l="l" t="t" r="r" b="b"/>
            <a:pathLst>
              <a:path w="2275119" h="6858000">
                <a:moveTo>
                  <a:pt x="0" y="0"/>
                </a:moveTo>
                <a:lnTo>
                  <a:pt x="1389294" y="0"/>
                </a:lnTo>
                <a:lnTo>
                  <a:pt x="1556068" y="0"/>
                </a:lnTo>
                <a:lnTo>
                  <a:pt x="2098907" y="0"/>
                </a:lnTo>
                <a:lnTo>
                  <a:pt x="2100494" y="68263"/>
                </a:lnTo>
                <a:lnTo>
                  <a:pt x="2108432" y="128588"/>
                </a:lnTo>
                <a:lnTo>
                  <a:pt x="2119544" y="180975"/>
                </a:lnTo>
                <a:lnTo>
                  <a:pt x="2133832" y="227013"/>
                </a:lnTo>
                <a:lnTo>
                  <a:pt x="2149707" y="268288"/>
                </a:lnTo>
                <a:lnTo>
                  <a:pt x="2168757" y="304800"/>
                </a:lnTo>
                <a:lnTo>
                  <a:pt x="2187807" y="342900"/>
                </a:lnTo>
                <a:lnTo>
                  <a:pt x="2206857" y="381000"/>
                </a:lnTo>
                <a:lnTo>
                  <a:pt x="2222732" y="417513"/>
                </a:lnTo>
                <a:lnTo>
                  <a:pt x="2238607" y="458788"/>
                </a:lnTo>
                <a:lnTo>
                  <a:pt x="2254482" y="504825"/>
                </a:lnTo>
                <a:lnTo>
                  <a:pt x="2265594" y="557213"/>
                </a:lnTo>
                <a:lnTo>
                  <a:pt x="2271944" y="617538"/>
                </a:lnTo>
                <a:lnTo>
                  <a:pt x="2275119" y="685800"/>
                </a:lnTo>
                <a:lnTo>
                  <a:pt x="2271944" y="754063"/>
                </a:lnTo>
                <a:lnTo>
                  <a:pt x="2265594" y="814388"/>
                </a:lnTo>
                <a:lnTo>
                  <a:pt x="2254482" y="866775"/>
                </a:lnTo>
                <a:lnTo>
                  <a:pt x="2238607" y="912813"/>
                </a:lnTo>
                <a:lnTo>
                  <a:pt x="2222732" y="954088"/>
                </a:lnTo>
                <a:lnTo>
                  <a:pt x="2206857" y="990600"/>
                </a:lnTo>
                <a:lnTo>
                  <a:pt x="2187807" y="1028700"/>
                </a:lnTo>
                <a:lnTo>
                  <a:pt x="2168757" y="1066800"/>
                </a:lnTo>
                <a:lnTo>
                  <a:pt x="2149707" y="1103313"/>
                </a:lnTo>
                <a:lnTo>
                  <a:pt x="2133832" y="1144588"/>
                </a:lnTo>
                <a:lnTo>
                  <a:pt x="2119544" y="1190625"/>
                </a:lnTo>
                <a:lnTo>
                  <a:pt x="2108432" y="1243013"/>
                </a:lnTo>
                <a:lnTo>
                  <a:pt x="2100494" y="1303338"/>
                </a:lnTo>
                <a:lnTo>
                  <a:pt x="2098907" y="1371600"/>
                </a:lnTo>
                <a:lnTo>
                  <a:pt x="2100494" y="1439863"/>
                </a:lnTo>
                <a:lnTo>
                  <a:pt x="2108432" y="1500188"/>
                </a:lnTo>
                <a:lnTo>
                  <a:pt x="2119544" y="1552575"/>
                </a:lnTo>
                <a:lnTo>
                  <a:pt x="2133832" y="1598613"/>
                </a:lnTo>
                <a:lnTo>
                  <a:pt x="2149707" y="1639888"/>
                </a:lnTo>
                <a:lnTo>
                  <a:pt x="2168757" y="1676400"/>
                </a:lnTo>
                <a:lnTo>
                  <a:pt x="2187807" y="1714500"/>
                </a:lnTo>
                <a:lnTo>
                  <a:pt x="2206857" y="1752600"/>
                </a:lnTo>
                <a:lnTo>
                  <a:pt x="2222732" y="1789113"/>
                </a:lnTo>
                <a:lnTo>
                  <a:pt x="2238607" y="1830388"/>
                </a:lnTo>
                <a:lnTo>
                  <a:pt x="2254482" y="1876425"/>
                </a:lnTo>
                <a:lnTo>
                  <a:pt x="2265594" y="1928813"/>
                </a:lnTo>
                <a:lnTo>
                  <a:pt x="2271944" y="1989138"/>
                </a:lnTo>
                <a:lnTo>
                  <a:pt x="2275119" y="2057400"/>
                </a:lnTo>
                <a:lnTo>
                  <a:pt x="2271944" y="2125663"/>
                </a:lnTo>
                <a:lnTo>
                  <a:pt x="2265594" y="2185988"/>
                </a:lnTo>
                <a:lnTo>
                  <a:pt x="2254482" y="2238375"/>
                </a:lnTo>
                <a:lnTo>
                  <a:pt x="2238607" y="2284413"/>
                </a:lnTo>
                <a:lnTo>
                  <a:pt x="2222732" y="2325688"/>
                </a:lnTo>
                <a:lnTo>
                  <a:pt x="2206857" y="2362200"/>
                </a:lnTo>
                <a:lnTo>
                  <a:pt x="2187807" y="2400300"/>
                </a:lnTo>
                <a:lnTo>
                  <a:pt x="2168757" y="2438400"/>
                </a:lnTo>
                <a:lnTo>
                  <a:pt x="2149707" y="2474913"/>
                </a:lnTo>
                <a:lnTo>
                  <a:pt x="2133832" y="2516188"/>
                </a:lnTo>
                <a:lnTo>
                  <a:pt x="2119544" y="2562225"/>
                </a:lnTo>
                <a:lnTo>
                  <a:pt x="2108432" y="2614613"/>
                </a:lnTo>
                <a:lnTo>
                  <a:pt x="2100494" y="2674938"/>
                </a:lnTo>
                <a:lnTo>
                  <a:pt x="2098907" y="2743200"/>
                </a:lnTo>
                <a:lnTo>
                  <a:pt x="2100494" y="2811463"/>
                </a:lnTo>
                <a:lnTo>
                  <a:pt x="2108432" y="2871788"/>
                </a:lnTo>
                <a:lnTo>
                  <a:pt x="2119544" y="2924175"/>
                </a:lnTo>
                <a:lnTo>
                  <a:pt x="2133832" y="2970213"/>
                </a:lnTo>
                <a:lnTo>
                  <a:pt x="2149707" y="3011488"/>
                </a:lnTo>
                <a:lnTo>
                  <a:pt x="2168757" y="3048000"/>
                </a:lnTo>
                <a:lnTo>
                  <a:pt x="2187807" y="3086100"/>
                </a:lnTo>
                <a:lnTo>
                  <a:pt x="2206857" y="3124200"/>
                </a:lnTo>
                <a:lnTo>
                  <a:pt x="2222732" y="3160713"/>
                </a:lnTo>
                <a:lnTo>
                  <a:pt x="2238607" y="3201988"/>
                </a:lnTo>
                <a:lnTo>
                  <a:pt x="2254482" y="3248025"/>
                </a:lnTo>
                <a:lnTo>
                  <a:pt x="2265594" y="3300413"/>
                </a:lnTo>
                <a:lnTo>
                  <a:pt x="2271944" y="3360738"/>
                </a:lnTo>
                <a:lnTo>
                  <a:pt x="2275119" y="3427413"/>
                </a:lnTo>
                <a:lnTo>
                  <a:pt x="2271944" y="3497263"/>
                </a:lnTo>
                <a:lnTo>
                  <a:pt x="2265594" y="3557588"/>
                </a:lnTo>
                <a:lnTo>
                  <a:pt x="2254482" y="3609975"/>
                </a:lnTo>
                <a:lnTo>
                  <a:pt x="2238607" y="3656013"/>
                </a:lnTo>
                <a:lnTo>
                  <a:pt x="2222732" y="3697288"/>
                </a:lnTo>
                <a:lnTo>
                  <a:pt x="2206857" y="3733800"/>
                </a:lnTo>
                <a:lnTo>
                  <a:pt x="2187807" y="3771900"/>
                </a:lnTo>
                <a:lnTo>
                  <a:pt x="2168757" y="3810000"/>
                </a:lnTo>
                <a:lnTo>
                  <a:pt x="2149707" y="3846513"/>
                </a:lnTo>
                <a:lnTo>
                  <a:pt x="2133832" y="3887788"/>
                </a:lnTo>
                <a:lnTo>
                  <a:pt x="2119544" y="3933825"/>
                </a:lnTo>
                <a:lnTo>
                  <a:pt x="2108432" y="3986213"/>
                </a:lnTo>
                <a:lnTo>
                  <a:pt x="2100494" y="4046538"/>
                </a:lnTo>
                <a:lnTo>
                  <a:pt x="2098907" y="4114800"/>
                </a:lnTo>
                <a:lnTo>
                  <a:pt x="2100494" y="4183063"/>
                </a:lnTo>
                <a:lnTo>
                  <a:pt x="2108432" y="4243388"/>
                </a:lnTo>
                <a:lnTo>
                  <a:pt x="2119544" y="4295775"/>
                </a:lnTo>
                <a:lnTo>
                  <a:pt x="2133832" y="4341813"/>
                </a:lnTo>
                <a:lnTo>
                  <a:pt x="2149707" y="4383088"/>
                </a:lnTo>
                <a:lnTo>
                  <a:pt x="2168757" y="4419600"/>
                </a:lnTo>
                <a:lnTo>
                  <a:pt x="2206857" y="4495800"/>
                </a:lnTo>
                <a:lnTo>
                  <a:pt x="2222732" y="4532313"/>
                </a:lnTo>
                <a:lnTo>
                  <a:pt x="2238607" y="4573588"/>
                </a:lnTo>
                <a:lnTo>
                  <a:pt x="2254482" y="4619625"/>
                </a:lnTo>
                <a:lnTo>
                  <a:pt x="2265594" y="4672013"/>
                </a:lnTo>
                <a:lnTo>
                  <a:pt x="2271944" y="4732338"/>
                </a:lnTo>
                <a:lnTo>
                  <a:pt x="2275119" y="4800600"/>
                </a:lnTo>
                <a:lnTo>
                  <a:pt x="2271944" y="4868863"/>
                </a:lnTo>
                <a:lnTo>
                  <a:pt x="2265594" y="4929188"/>
                </a:lnTo>
                <a:lnTo>
                  <a:pt x="2254482" y="4981575"/>
                </a:lnTo>
                <a:lnTo>
                  <a:pt x="2238607" y="5027613"/>
                </a:lnTo>
                <a:lnTo>
                  <a:pt x="2222732" y="5068888"/>
                </a:lnTo>
                <a:lnTo>
                  <a:pt x="2206857" y="5105400"/>
                </a:lnTo>
                <a:lnTo>
                  <a:pt x="2187807" y="5143500"/>
                </a:lnTo>
                <a:lnTo>
                  <a:pt x="2168757" y="5181600"/>
                </a:lnTo>
                <a:lnTo>
                  <a:pt x="2149707" y="5218113"/>
                </a:lnTo>
                <a:lnTo>
                  <a:pt x="2133832" y="5259388"/>
                </a:lnTo>
                <a:lnTo>
                  <a:pt x="2119544" y="5305425"/>
                </a:lnTo>
                <a:lnTo>
                  <a:pt x="2108432" y="5357813"/>
                </a:lnTo>
                <a:lnTo>
                  <a:pt x="2100494" y="5418138"/>
                </a:lnTo>
                <a:lnTo>
                  <a:pt x="2098907" y="5486400"/>
                </a:lnTo>
                <a:lnTo>
                  <a:pt x="2100494" y="5554663"/>
                </a:lnTo>
                <a:lnTo>
                  <a:pt x="2108432" y="5614988"/>
                </a:lnTo>
                <a:lnTo>
                  <a:pt x="2119544" y="5667375"/>
                </a:lnTo>
                <a:lnTo>
                  <a:pt x="2133832" y="5713413"/>
                </a:lnTo>
                <a:lnTo>
                  <a:pt x="2149707" y="5754688"/>
                </a:lnTo>
                <a:lnTo>
                  <a:pt x="2168757" y="5791200"/>
                </a:lnTo>
                <a:lnTo>
                  <a:pt x="2187807" y="5829300"/>
                </a:lnTo>
                <a:lnTo>
                  <a:pt x="2206857" y="5867400"/>
                </a:lnTo>
                <a:lnTo>
                  <a:pt x="2222732" y="5903913"/>
                </a:lnTo>
                <a:lnTo>
                  <a:pt x="2238607" y="5945188"/>
                </a:lnTo>
                <a:lnTo>
                  <a:pt x="2254482" y="5991225"/>
                </a:lnTo>
                <a:lnTo>
                  <a:pt x="2265594" y="6043613"/>
                </a:lnTo>
                <a:lnTo>
                  <a:pt x="2271944" y="6103938"/>
                </a:lnTo>
                <a:lnTo>
                  <a:pt x="2275119" y="6172200"/>
                </a:lnTo>
                <a:lnTo>
                  <a:pt x="2271944" y="6240463"/>
                </a:lnTo>
                <a:lnTo>
                  <a:pt x="2265594" y="6300788"/>
                </a:lnTo>
                <a:lnTo>
                  <a:pt x="2254482" y="6353175"/>
                </a:lnTo>
                <a:lnTo>
                  <a:pt x="2238607" y="6399213"/>
                </a:lnTo>
                <a:lnTo>
                  <a:pt x="2222732" y="6440488"/>
                </a:lnTo>
                <a:lnTo>
                  <a:pt x="2206857" y="6477000"/>
                </a:lnTo>
                <a:lnTo>
                  <a:pt x="2187807" y="6515100"/>
                </a:lnTo>
                <a:lnTo>
                  <a:pt x="2168757" y="6553200"/>
                </a:lnTo>
                <a:lnTo>
                  <a:pt x="2149707" y="6589713"/>
                </a:lnTo>
                <a:lnTo>
                  <a:pt x="2133832" y="6630988"/>
                </a:lnTo>
                <a:lnTo>
                  <a:pt x="2119544" y="6677025"/>
                </a:lnTo>
                <a:lnTo>
                  <a:pt x="2108432" y="6729413"/>
                </a:lnTo>
                <a:lnTo>
                  <a:pt x="2100494" y="6789738"/>
                </a:lnTo>
                <a:lnTo>
                  <a:pt x="2098907" y="6858000"/>
                </a:lnTo>
                <a:lnTo>
                  <a:pt x="1556068" y="6858000"/>
                </a:lnTo>
                <a:lnTo>
                  <a:pt x="138929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3AE1F77-1EC8-47BA-A381-B6618A2FCD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0897DF1-74D8-327E-D7CE-B7F6DF09A930}"/>
              </a:ext>
            </a:extLst>
          </p:cNvPr>
          <p:cNvSpPr/>
          <p:nvPr/>
        </p:nvSpPr>
        <p:spPr>
          <a:xfrm>
            <a:off x="5945255" y="3429000"/>
            <a:ext cx="2435087" cy="124239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dirty="0"/>
              <a:t>Bank Software</a:t>
            </a:r>
          </a:p>
        </p:txBody>
      </p:sp>
    </p:spTree>
    <p:extLst>
      <p:ext uri="{BB962C8B-B14F-4D97-AF65-F5344CB8AC3E}">
        <p14:creationId xmlns:p14="http://schemas.microsoft.com/office/powerpoint/2010/main" val="27034922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C1BEF-3532-71AE-7B80-E044F2E7C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FRAGEN?</a:t>
            </a:r>
          </a:p>
        </p:txBody>
      </p:sp>
      <p:pic>
        <p:nvPicPr>
          <p:cNvPr id="5" name="Content Placeholder 4" descr="A qr code with text&#10;&#10;Description automatically generated with low confidence">
            <a:extLst>
              <a:ext uri="{FF2B5EF4-FFF2-40B4-BE49-F238E27FC236}">
                <a16:creationId xmlns:a16="http://schemas.microsoft.com/office/drawing/2014/main" id="{32DC8821-0093-74F6-2A0C-FD95DFB2B3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31643" y="1311978"/>
            <a:ext cx="3915240" cy="489405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30C8BDE-F451-2437-8D2C-2B958A39915C}"/>
              </a:ext>
            </a:extLst>
          </p:cNvPr>
          <p:cNvSpPr txBox="1"/>
          <p:nvPr/>
        </p:nvSpPr>
        <p:spPr>
          <a:xfrm>
            <a:off x="3883938" y="6290949"/>
            <a:ext cx="6190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https://</a:t>
            </a:r>
            <a:r>
              <a:rPr lang="en-GB" dirty="0" err="1"/>
              <a:t>github.com</a:t>
            </a:r>
            <a:r>
              <a:rPr lang="en-GB" dirty="0"/>
              <a:t>/</a:t>
            </a:r>
            <a:r>
              <a:rPr lang="en-GB" dirty="0" err="1"/>
              <a:t>abaumeler</a:t>
            </a:r>
            <a:r>
              <a:rPr lang="en-GB" dirty="0"/>
              <a:t>/CAS_DMIT/tree/main/ln02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6024853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0851669-7281-49C2-8BF0-67BA70EC1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4886B8-B9B8-9796-7C32-39A73C86A1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382385"/>
            <a:ext cx="8534399" cy="1413758"/>
          </a:xfrm>
        </p:spPr>
        <p:txBody>
          <a:bodyPr anchor="b">
            <a:normAutofit/>
          </a:bodyPr>
          <a:lstStyle/>
          <a:p>
            <a:pPr algn="ctr"/>
            <a:r>
              <a:rPr lang="en-CH" sz="4400" dirty="0"/>
              <a:t>Ausgangslage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6992B13-74C4-4370-93C5-F5403D944D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" y="0"/>
            <a:ext cx="2275119" cy="6858000"/>
          </a:xfrm>
          <a:custGeom>
            <a:avLst/>
            <a:gdLst>
              <a:gd name="connsiteX0" fmla="*/ 0 w 2275119"/>
              <a:gd name="connsiteY0" fmla="*/ 0 h 6858000"/>
              <a:gd name="connsiteX1" fmla="*/ 1389294 w 2275119"/>
              <a:gd name="connsiteY1" fmla="*/ 0 h 6858000"/>
              <a:gd name="connsiteX2" fmla="*/ 1556068 w 2275119"/>
              <a:gd name="connsiteY2" fmla="*/ 0 h 6858000"/>
              <a:gd name="connsiteX3" fmla="*/ 2098907 w 2275119"/>
              <a:gd name="connsiteY3" fmla="*/ 0 h 6858000"/>
              <a:gd name="connsiteX4" fmla="*/ 2100494 w 2275119"/>
              <a:gd name="connsiteY4" fmla="*/ 68263 h 6858000"/>
              <a:gd name="connsiteX5" fmla="*/ 2108432 w 2275119"/>
              <a:gd name="connsiteY5" fmla="*/ 128588 h 6858000"/>
              <a:gd name="connsiteX6" fmla="*/ 2119544 w 2275119"/>
              <a:gd name="connsiteY6" fmla="*/ 180975 h 6858000"/>
              <a:gd name="connsiteX7" fmla="*/ 2133832 w 2275119"/>
              <a:gd name="connsiteY7" fmla="*/ 227013 h 6858000"/>
              <a:gd name="connsiteX8" fmla="*/ 2149707 w 2275119"/>
              <a:gd name="connsiteY8" fmla="*/ 268288 h 6858000"/>
              <a:gd name="connsiteX9" fmla="*/ 2168757 w 2275119"/>
              <a:gd name="connsiteY9" fmla="*/ 304800 h 6858000"/>
              <a:gd name="connsiteX10" fmla="*/ 2187807 w 2275119"/>
              <a:gd name="connsiteY10" fmla="*/ 342900 h 6858000"/>
              <a:gd name="connsiteX11" fmla="*/ 2206857 w 2275119"/>
              <a:gd name="connsiteY11" fmla="*/ 381000 h 6858000"/>
              <a:gd name="connsiteX12" fmla="*/ 2222732 w 2275119"/>
              <a:gd name="connsiteY12" fmla="*/ 417513 h 6858000"/>
              <a:gd name="connsiteX13" fmla="*/ 2238607 w 2275119"/>
              <a:gd name="connsiteY13" fmla="*/ 458788 h 6858000"/>
              <a:gd name="connsiteX14" fmla="*/ 2254482 w 2275119"/>
              <a:gd name="connsiteY14" fmla="*/ 504825 h 6858000"/>
              <a:gd name="connsiteX15" fmla="*/ 2265594 w 2275119"/>
              <a:gd name="connsiteY15" fmla="*/ 557213 h 6858000"/>
              <a:gd name="connsiteX16" fmla="*/ 2271944 w 2275119"/>
              <a:gd name="connsiteY16" fmla="*/ 617538 h 6858000"/>
              <a:gd name="connsiteX17" fmla="*/ 2275119 w 2275119"/>
              <a:gd name="connsiteY17" fmla="*/ 685800 h 6858000"/>
              <a:gd name="connsiteX18" fmla="*/ 2271944 w 2275119"/>
              <a:gd name="connsiteY18" fmla="*/ 754063 h 6858000"/>
              <a:gd name="connsiteX19" fmla="*/ 2265594 w 2275119"/>
              <a:gd name="connsiteY19" fmla="*/ 814388 h 6858000"/>
              <a:gd name="connsiteX20" fmla="*/ 2254482 w 2275119"/>
              <a:gd name="connsiteY20" fmla="*/ 866775 h 6858000"/>
              <a:gd name="connsiteX21" fmla="*/ 2238607 w 2275119"/>
              <a:gd name="connsiteY21" fmla="*/ 912813 h 6858000"/>
              <a:gd name="connsiteX22" fmla="*/ 2222732 w 2275119"/>
              <a:gd name="connsiteY22" fmla="*/ 954088 h 6858000"/>
              <a:gd name="connsiteX23" fmla="*/ 2206857 w 2275119"/>
              <a:gd name="connsiteY23" fmla="*/ 990600 h 6858000"/>
              <a:gd name="connsiteX24" fmla="*/ 2187807 w 2275119"/>
              <a:gd name="connsiteY24" fmla="*/ 1028700 h 6858000"/>
              <a:gd name="connsiteX25" fmla="*/ 2168757 w 2275119"/>
              <a:gd name="connsiteY25" fmla="*/ 1066800 h 6858000"/>
              <a:gd name="connsiteX26" fmla="*/ 2149707 w 2275119"/>
              <a:gd name="connsiteY26" fmla="*/ 1103313 h 6858000"/>
              <a:gd name="connsiteX27" fmla="*/ 2133832 w 2275119"/>
              <a:gd name="connsiteY27" fmla="*/ 1144588 h 6858000"/>
              <a:gd name="connsiteX28" fmla="*/ 2119544 w 2275119"/>
              <a:gd name="connsiteY28" fmla="*/ 1190625 h 6858000"/>
              <a:gd name="connsiteX29" fmla="*/ 2108432 w 2275119"/>
              <a:gd name="connsiteY29" fmla="*/ 1243013 h 6858000"/>
              <a:gd name="connsiteX30" fmla="*/ 2100494 w 2275119"/>
              <a:gd name="connsiteY30" fmla="*/ 1303338 h 6858000"/>
              <a:gd name="connsiteX31" fmla="*/ 2098907 w 2275119"/>
              <a:gd name="connsiteY31" fmla="*/ 1371600 h 6858000"/>
              <a:gd name="connsiteX32" fmla="*/ 2100494 w 2275119"/>
              <a:gd name="connsiteY32" fmla="*/ 1439863 h 6858000"/>
              <a:gd name="connsiteX33" fmla="*/ 2108432 w 2275119"/>
              <a:gd name="connsiteY33" fmla="*/ 1500188 h 6858000"/>
              <a:gd name="connsiteX34" fmla="*/ 2119544 w 2275119"/>
              <a:gd name="connsiteY34" fmla="*/ 1552575 h 6858000"/>
              <a:gd name="connsiteX35" fmla="*/ 2133832 w 2275119"/>
              <a:gd name="connsiteY35" fmla="*/ 1598613 h 6858000"/>
              <a:gd name="connsiteX36" fmla="*/ 2149707 w 2275119"/>
              <a:gd name="connsiteY36" fmla="*/ 1639888 h 6858000"/>
              <a:gd name="connsiteX37" fmla="*/ 2168757 w 2275119"/>
              <a:gd name="connsiteY37" fmla="*/ 1676400 h 6858000"/>
              <a:gd name="connsiteX38" fmla="*/ 2187807 w 2275119"/>
              <a:gd name="connsiteY38" fmla="*/ 1714500 h 6858000"/>
              <a:gd name="connsiteX39" fmla="*/ 2206857 w 2275119"/>
              <a:gd name="connsiteY39" fmla="*/ 1752600 h 6858000"/>
              <a:gd name="connsiteX40" fmla="*/ 2222732 w 2275119"/>
              <a:gd name="connsiteY40" fmla="*/ 1789113 h 6858000"/>
              <a:gd name="connsiteX41" fmla="*/ 2238607 w 2275119"/>
              <a:gd name="connsiteY41" fmla="*/ 1830388 h 6858000"/>
              <a:gd name="connsiteX42" fmla="*/ 2254482 w 2275119"/>
              <a:gd name="connsiteY42" fmla="*/ 1876425 h 6858000"/>
              <a:gd name="connsiteX43" fmla="*/ 2265594 w 2275119"/>
              <a:gd name="connsiteY43" fmla="*/ 1928813 h 6858000"/>
              <a:gd name="connsiteX44" fmla="*/ 2271944 w 2275119"/>
              <a:gd name="connsiteY44" fmla="*/ 1989138 h 6858000"/>
              <a:gd name="connsiteX45" fmla="*/ 2275119 w 2275119"/>
              <a:gd name="connsiteY45" fmla="*/ 2057400 h 6858000"/>
              <a:gd name="connsiteX46" fmla="*/ 2271944 w 2275119"/>
              <a:gd name="connsiteY46" fmla="*/ 2125663 h 6858000"/>
              <a:gd name="connsiteX47" fmla="*/ 2265594 w 2275119"/>
              <a:gd name="connsiteY47" fmla="*/ 2185988 h 6858000"/>
              <a:gd name="connsiteX48" fmla="*/ 2254482 w 2275119"/>
              <a:gd name="connsiteY48" fmla="*/ 2238375 h 6858000"/>
              <a:gd name="connsiteX49" fmla="*/ 2238607 w 2275119"/>
              <a:gd name="connsiteY49" fmla="*/ 2284413 h 6858000"/>
              <a:gd name="connsiteX50" fmla="*/ 2222732 w 2275119"/>
              <a:gd name="connsiteY50" fmla="*/ 2325688 h 6858000"/>
              <a:gd name="connsiteX51" fmla="*/ 2206857 w 2275119"/>
              <a:gd name="connsiteY51" fmla="*/ 2362200 h 6858000"/>
              <a:gd name="connsiteX52" fmla="*/ 2187807 w 2275119"/>
              <a:gd name="connsiteY52" fmla="*/ 2400300 h 6858000"/>
              <a:gd name="connsiteX53" fmla="*/ 2168757 w 2275119"/>
              <a:gd name="connsiteY53" fmla="*/ 2438400 h 6858000"/>
              <a:gd name="connsiteX54" fmla="*/ 2149707 w 2275119"/>
              <a:gd name="connsiteY54" fmla="*/ 2474913 h 6858000"/>
              <a:gd name="connsiteX55" fmla="*/ 2133832 w 2275119"/>
              <a:gd name="connsiteY55" fmla="*/ 2516188 h 6858000"/>
              <a:gd name="connsiteX56" fmla="*/ 2119544 w 2275119"/>
              <a:gd name="connsiteY56" fmla="*/ 2562225 h 6858000"/>
              <a:gd name="connsiteX57" fmla="*/ 2108432 w 2275119"/>
              <a:gd name="connsiteY57" fmla="*/ 2614613 h 6858000"/>
              <a:gd name="connsiteX58" fmla="*/ 2100494 w 2275119"/>
              <a:gd name="connsiteY58" fmla="*/ 2674938 h 6858000"/>
              <a:gd name="connsiteX59" fmla="*/ 2098907 w 2275119"/>
              <a:gd name="connsiteY59" fmla="*/ 2743200 h 6858000"/>
              <a:gd name="connsiteX60" fmla="*/ 2100494 w 2275119"/>
              <a:gd name="connsiteY60" fmla="*/ 2811463 h 6858000"/>
              <a:gd name="connsiteX61" fmla="*/ 2108432 w 2275119"/>
              <a:gd name="connsiteY61" fmla="*/ 2871788 h 6858000"/>
              <a:gd name="connsiteX62" fmla="*/ 2119544 w 2275119"/>
              <a:gd name="connsiteY62" fmla="*/ 2924175 h 6858000"/>
              <a:gd name="connsiteX63" fmla="*/ 2133832 w 2275119"/>
              <a:gd name="connsiteY63" fmla="*/ 2970213 h 6858000"/>
              <a:gd name="connsiteX64" fmla="*/ 2149707 w 2275119"/>
              <a:gd name="connsiteY64" fmla="*/ 3011488 h 6858000"/>
              <a:gd name="connsiteX65" fmla="*/ 2168757 w 2275119"/>
              <a:gd name="connsiteY65" fmla="*/ 3048000 h 6858000"/>
              <a:gd name="connsiteX66" fmla="*/ 2187807 w 2275119"/>
              <a:gd name="connsiteY66" fmla="*/ 3086100 h 6858000"/>
              <a:gd name="connsiteX67" fmla="*/ 2206857 w 2275119"/>
              <a:gd name="connsiteY67" fmla="*/ 3124200 h 6858000"/>
              <a:gd name="connsiteX68" fmla="*/ 2222732 w 2275119"/>
              <a:gd name="connsiteY68" fmla="*/ 3160713 h 6858000"/>
              <a:gd name="connsiteX69" fmla="*/ 2238607 w 2275119"/>
              <a:gd name="connsiteY69" fmla="*/ 3201988 h 6858000"/>
              <a:gd name="connsiteX70" fmla="*/ 2254482 w 2275119"/>
              <a:gd name="connsiteY70" fmla="*/ 3248025 h 6858000"/>
              <a:gd name="connsiteX71" fmla="*/ 2265594 w 2275119"/>
              <a:gd name="connsiteY71" fmla="*/ 3300413 h 6858000"/>
              <a:gd name="connsiteX72" fmla="*/ 2271944 w 2275119"/>
              <a:gd name="connsiteY72" fmla="*/ 3360738 h 6858000"/>
              <a:gd name="connsiteX73" fmla="*/ 2275119 w 2275119"/>
              <a:gd name="connsiteY73" fmla="*/ 3427413 h 6858000"/>
              <a:gd name="connsiteX74" fmla="*/ 2271944 w 2275119"/>
              <a:gd name="connsiteY74" fmla="*/ 3497263 h 6858000"/>
              <a:gd name="connsiteX75" fmla="*/ 2265594 w 2275119"/>
              <a:gd name="connsiteY75" fmla="*/ 3557588 h 6858000"/>
              <a:gd name="connsiteX76" fmla="*/ 2254482 w 2275119"/>
              <a:gd name="connsiteY76" fmla="*/ 3609975 h 6858000"/>
              <a:gd name="connsiteX77" fmla="*/ 2238607 w 2275119"/>
              <a:gd name="connsiteY77" fmla="*/ 3656013 h 6858000"/>
              <a:gd name="connsiteX78" fmla="*/ 2222732 w 2275119"/>
              <a:gd name="connsiteY78" fmla="*/ 3697288 h 6858000"/>
              <a:gd name="connsiteX79" fmla="*/ 2206857 w 2275119"/>
              <a:gd name="connsiteY79" fmla="*/ 3733800 h 6858000"/>
              <a:gd name="connsiteX80" fmla="*/ 2187807 w 2275119"/>
              <a:gd name="connsiteY80" fmla="*/ 3771900 h 6858000"/>
              <a:gd name="connsiteX81" fmla="*/ 2168757 w 2275119"/>
              <a:gd name="connsiteY81" fmla="*/ 3810000 h 6858000"/>
              <a:gd name="connsiteX82" fmla="*/ 2149707 w 2275119"/>
              <a:gd name="connsiteY82" fmla="*/ 3846513 h 6858000"/>
              <a:gd name="connsiteX83" fmla="*/ 2133832 w 2275119"/>
              <a:gd name="connsiteY83" fmla="*/ 3887788 h 6858000"/>
              <a:gd name="connsiteX84" fmla="*/ 2119544 w 2275119"/>
              <a:gd name="connsiteY84" fmla="*/ 3933825 h 6858000"/>
              <a:gd name="connsiteX85" fmla="*/ 2108432 w 2275119"/>
              <a:gd name="connsiteY85" fmla="*/ 3986213 h 6858000"/>
              <a:gd name="connsiteX86" fmla="*/ 2100494 w 2275119"/>
              <a:gd name="connsiteY86" fmla="*/ 4046538 h 6858000"/>
              <a:gd name="connsiteX87" fmla="*/ 2098907 w 2275119"/>
              <a:gd name="connsiteY87" fmla="*/ 4114800 h 6858000"/>
              <a:gd name="connsiteX88" fmla="*/ 2100494 w 2275119"/>
              <a:gd name="connsiteY88" fmla="*/ 4183063 h 6858000"/>
              <a:gd name="connsiteX89" fmla="*/ 2108432 w 2275119"/>
              <a:gd name="connsiteY89" fmla="*/ 4243388 h 6858000"/>
              <a:gd name="connsiteX90" fmla="*/ 2119544 w 2275119"/>
              <a:gd name="connsiteY90" fmla="*/ 4295775 h 6858000"/>
              <a:gd name="connsiteX91" fmla="*/ 2133832 w 2275119"/>
              <a:gd name="connsiteY91" fmla="*/ 4341813 h 6858000"/>
              <a:gd name="connsiteX92" fmla="*/ 2149707 w 2275119"/>
              <a:gd name="connsiteY92" fmla="*/ 4383088 h 6858000"/>
              <a:gd name="connsiteX93" fmla="*/ 2168757 w 2275119"/>
              <a:gd name="connsiteY93" fmla="*/ 4419600 h 6858000"/>
              <a:gd name="connsiteX94" fmla="*/ 2206857 w 2275119"/>
              <a:gd name="connsiteY94" fmla="*/ 4495800 h 6858000"/>
              <a:gd name="connsiteX95" fmla="*/ 2222732 w 2275119"/>
              <a:gd name="connsiteY95" fmla="*/ 4532313 h 6858000"/>
              <a:gd name="connsiteX96" fmla="*/ 2238607 w 2275119"/>
              <a:gd name="connsiteY96" fmla="*/ 4573588 h 6858000"/>
              <a:gd name="connsiteX97" fmla="*/ 2254482 w 2275119"/>
              <a:gd name="connsiteY97" fmla="*/ 4619625 h 6858000"/>
              <a:gd name="connsiteX98" fmla="*/ 2265594 w 2275119"/>
              <a:gd name="connsiteY98" fmla="*/ 4672013 h 6858000"/>
              <a:gd name="connsiteX99" fmla="*/ 2271944 w 2275119"/>
              <a:gd name="connsiteY99" fmla="*/ 4732338 h 6858000"/>
              <a:gd name="connsiteX100" fmla="*/ 2275119 w 2275119"/>
              <a:gd name="connsiteY100" fmla="*/ 4800600 h 6858000"/>
              <a:gd name="connsiteX101" fmla="*/ 2271944 w 2275119"/>
              <a:gd name="connsiteY101" fmla="*/ 4868863 h 6858000"/>
              <a:gd name="connsiteX102" fmla="*/ 2265594 w 2275119"/>
              <a:gd name="connsiteY102" fmla="*/ 4929188 h 6858000"/>
              <a:gd name="connsiteX103" fmla="*/ 2254482 w 2275119"/>
              <a:gd name="connsiteY103" fmla="*/ 4981575 h 6858000"/>
              <a:gd name="connsiteX104" fmla="*/ 2238607 w 2275119"/>
              <a:gd name="connsiteY104" fmla="*/ 5027613 h 6858000"/>
              <a:gd name="connsiteX105" fmla="*/ 2222732 w 2275119"/>
              <a:gd name="connsiteY105" fmla="*/ 5068888 h 6858000"/>
              <a:gd name="connsiteX106" fmla="*/ 2206857 w 2275119"/>
              <a:gd name="connsiteY106" fmla="*/ 5105400 h 6858000"/>
              <a:gd name="connsiteX107" fmla="*/ 2187807 w 2275119"/>
              <a:gd name="connsiteY107" fmla="*/ 5143500 h 6858000"/>
              <a:gd name="connsiteX108" fmla="*/ 2168757 w 2275119"/>
              <a:gd name="connsiteY108" fmla="*/ 5181600 h 6858000"/>
              <a:gd name="connsiteX109" fmla="*/ 2149707 w 2275119"/>
              <a:gd name="connsiteY109" fmla="*/ 5218113 h 6858000"/>
              <a:gd name="connsiteX110" fmla="*/ 2133832 w 2275119"/>
              <a:gd name="connsiteY110" fmla="*/ 5259388 h 6858000"/>
              <a:gd name="connsiteX111" fmla="*/ 2119544 w 2275119"/>
              <a:gd name="connsiteY111" fmla="*/ 5305425 h 6858000"/>
              <a:gd name="connsiteX112" fmla="*/ 2108432 w 2275119"/>
              <a:gd name="connsiteY112" fmla="*/ 5357813 h 6858000"/>
              <a:gd name="connsiteX113" fmla="*/ 2100494 w 2275119"/>
              <a:gd name="connsiteY113" fmla="*/ 5418138 h 6858000"/>
              <a:gd name="connsiteX114" fmla="*/ 2098907 w 2275119"/>
              <a:gd name="connsiteY114" fmla="*/ 5486400 h 6858000"/>
              <a:gd name="connsiteX115" fmla="*/ 2100494 w 2275119"/>
              <a:gd name="connsiteY115" fmla="*/ 5554663 h 6858000"/>
              <a:gd name="connsiteX116" fmla="*/ 2108432 w 2275119"/>
              <a:gd name="connsiteY116" fmla="*/ 5614988 h 6858000"/>
              <a:gd name="connsiteX117" fmla="*/ 2119544 w 2275119"/>
              <a:gd name="connsiteY117" fmla="*/ 5667375 h 6858000"/>
              <a:gd name="connsiteX118" fmla="*/ 2133832 w 2275119"/>
              <a:gd name="connsiteY118" fmla="*/ 5713413 h 6858000"/>
              <a:gd name="connsiteX119" fmla="*/ 2149707 w 2275119"/>
              <a:gd name="connsiteY119" fmla="*/ 5754688 h 6858000"/>
              <a:gd name="connsiteX120" fmla="*/ 2168757 w 2275119"/>
              <a:gd name="connsiteY120" fmla="*/ 5791200 h 6858000"/>
              <a:gd name="connsiteX121" fmla="*/ 2187807 w 2275119"/>
              <a:gd name="connsiteY121" fmla="*/ 5829300 h 6858000"/>
              <a:gd name="connsiteX122" fmla="*/ 2206857 w 2275119"/>
              <a:gd name="connsiteY122" fmla="*/ 5867400 h 6858000"/>
              <a:gd name="connsiteX123" fmla="*/ 2222732 w 2275119"/>
              <a:gd name="connsiteY123" fmla="*/ 5903913 h 6858000"/>
              <a:gd name="connsiteX124" fmla="*/ 2238607 w 2275119"/>
              <a:gd name="connsiteY124" fmla="*/ 5945188 h 6858000"/>
              <a:gd name="connsiteX125" fmla="*/ 2254482 w 2275119"/>
              <a:gd name="connsiteY125" fmla="*/ 5991225 h 6858000"/>
              <a:gd name="connsiteX126" fmla="*/ 2265594 w 2275119"/>
              <a:gd name="connsiteY126" fmla="*/ 6043613 h 6858000"/>
              <a:gd name="connsiteX127" fmla="*/ 2271944 w 2275119"/>
              <a:gd name="connsiteY127" fmla="*/ 6103938 h 6858000"/>
              <a:gd name="connsiteX128" fmla="*/ 2275119 w 2275119"/>
              <a:gd name="connsiteY128" fmla="*/ 6172200 h 6858000"/>
              <a:gd name="connsiteX129" fmla="*/ 2271944 w 2275119"/>
              <a:gd name="connsiteY129" fmla="*/ 6240463 h 6858000"/>
              <a:gd name="connsiteX130" fmla="*/ 2265594 w 2275119"/>
              <a:gd name="connsiteY130" fmla="*/ 6300788 h 6858000"/>
              <a:gd name="connsiteX131" fmla="*/ 2254482 w 2275119"/>
              <a:gd name="connsiteY131" fmla="*/ 6353175 h 6858000"/>
              <a:gd name="connsiteX132" fmla="*/ 2238607 w 2275119"/>
              <a:gd name="connsiteY132" fmla="*/ 6399213 h 6858000"/>
              <a:gd name="connsiteX133" fmla="*/ 2222732 w 2275119"/>
              <a:gd name="connsiteY133" fmla="*/ 6440488 h 6858000"/>
              <a:gd name="connsiteX134" fmla="*/ 2206857 w 2275119"/>
              <a:gd name="connsiteY134" fmla="*/ 6477000 h 6858000"/>
              <a:gd name="connsiteX135" fmla="*/ 2187807 w 2275119"/>
              <a:gd name="connsiteY135" fmla="*/ 6515100 h 6858000"/>
              <a:gd name="connsiteX136" fmla="*/ 2168757 w 2275119"/>
              <a:gd name="connsiteY136" fmla="*/ 6553200 h 6858000"/>
              <a:gd name="connsiteX137" fmla="*/ 2149707 w 2275119"/>
              <a:gd name="connsiteY137" fmla="*/ 6589713 h 6858000"/>
              <a:gd name="connsiteX138" fmla="*/ 2133832 w 2275119"/>
              <a:gd name="connsiteY138" fmla="*/ 6630988 h 6858000"/>
              <a:gd name="connsiteX139" fmla="*/ 2119544 w 2275119"/>
              <a:gd name="connsiteY139" fmla="*/ 6677025 h 6858000"/>
              <a:gd name="connsiteX140" fmla="*/ 2108432 w 2275119"/>
              <a:gd name="connsiteY140" fmla="*/ 6729413 h 6858000"/>
              <a:gd name="connsiteX141" fmla="*/ 2100494 w 2275119"/>
              <a:gd name="connsiteY141" fmla="*/ 6789738 h 6858000"/>
              <a:gd name="connsiteX142" fmla="*/ 2098907 w 2275119"/>
              <a:gd name="connsiteY142" fmla="*/ 6858000 h 6858000"/>
              <a:gd name="connsiteX143" fmla="*/ 1556068 w 2275119"/>
              <a:gd name="connsiteY143" fmla="*/ 6858000 h 6858000"/>
              <a:gd name="connsiteX144" fmla="*/ 1389294 w 2275119"/>
              <a:gd name="connsiteY144" fmla="*/ 6858000 h 6858000"/>
              <a:gd name="connsiteX145" fmla="*/ 0 w 2275119"/>
              <a:gd name="connsiteY14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</a:cxnLst>
            <a:rect l="l" t="t" r="r" b="b"/>
            <a:pathLst>
              <a:path w="2275119" h="6858000">
                <a:moveTo>
                  <a:pt x="0" y="0"/>
                </a:moveTo>
                <a:lnTo>
                  <a:pt x="1389294" y="0"/>
                </a:lnTo>
                <a:lnTo>
                  <a:pt x="1556068" y="0"/>
                </a:lnTo>
                <a:lnTo>
                  <a:pt x="2098907" y="0"/>
                </a:lnTo>
                <a:lnTo>
                  <a:pt x="2100494" y="68263"/>
                </a:lnTo>
                <a:lnTo>
                  <a:pt x="2108432" y="128588"/>
                </a:lnTo>
                <a:lnTo>
                  <a:pt x="2119544" y="180975"/>
                </a:lnTo>
                <a:lnTo>
                  <a:pt x="2133832" y="227013"/>
                </a:lnTo>
                <a:lnTo>
                  <a:pt x="2149707" y="268288"/>
                </a:lnTo>
                <a:lnTo>
                  <a:pt x="2168757" y="304800"/>
                </a:lnTo>
                <a:lnTo>
                  <a:pt x="2187807" y="342900"/>
                </a:lnTo>
                <a:lnTo>
                  <a:pt x="2206857" y="381000"/>
                </a:lnTo>
                <a:lnTo>
                  <a:pt x="2222732" y="417513"/>
                </a:lnTo>
                <a:lnTo>
                  <a:pt x="2238607" y="458788"/>
                </a:lnTo>
                <a:lnTo>
                  <a:pt x="2254482" y="504825"/>
                </a:lnTo>
                <a:lnTo>
                  <a:pt x="2265594" y="557213"/>
                </a:lnTo>
                <a:lnTo>
                  <a:pt x="2271944" y="617538"/>
                </a:lnTo>
                <a:lnTo>
                  <a:pt x="2275119" y="685800"/>
                </a:lnTo>
                <a:lnTo>
                  <a:pt x="2271944" y="754063"/>
                </a:lnTo>
                <a:lnTo>
                  <a:pt x="2265594" y="814388"/>
                </a:lnTo>
                <a:lnTo>
                  <a:pt x="2254482" y="866775"/>
                </a:lnTo>
                <a:lnTo>
                  <a:pt x="2238607" y="912813"/>
                </a:lnTo>
                <a:lnTo>
                  <a:pt x="2222732" y="954088"/>
                </a:lnTo>
                <a:lnTo>
                  <a:pt x="2206857" y="990600"/>
                </a:lnTo>
                <a:lnTo>
                  <a:pt x="2187807" y="1028700"/>
                </a:lnTo>
                <a:lnTo>
                  <a:pt x="2168757" y="1066800"/>
                </a:lnTo>
                <a:lnTo>
                  <a:pt x="2149707" y="1103313"/>
                </a:lnTo>
                <a:lnTo>
                  <a:pt x="2133832" y="1144588"/>
                </a:lnTo>
                <a:lnTo>
                  <a:pt x="2119544" y="1190625"/>
                </a:lnTo>
                <a:lnTo>
                  <a:pt x="2108432" y="1243013"/>
                </a:lnTo>
                <a:lnTo>
                  <a:pt x="2100494" y="1303338"/>
                </a:lnTo>
                <a:lnTo>
                  <a:pt x="2098907" y="1371600"/>
                </a:lnTo>
                <a:lnTo>
                  <a:pt x="2100494" y="1439863"/>
                </a:lnTo>
                <a:lnTo>
                  <a:pt x="2108432" y="1500188"/>
                </a:lnTo>
                <a:lnTo>
                  <a:pt x="2119544" y="1552575"/>
                </a:lnTo>
                <a:lnTo>
                  <a:pt x="2133832" y="1598613"/>
                </a:lnTo>
                <a:lnTo>
                  <a:pt x="2149707" y="1639888"/>
                </a:lnTo>
                <a:lnTo>
                  <a:pt x="2168757" y="1676400"/>
                </a:lnTo>
                <a:lnTo>
                  <a:pt x="2187807" y="1714500"/>
                </a:lnTo>
                <a:lnTo>
                  <a:pt x="2206857" y="1752600"/>
                </a:lnTo>
                <a:lnTo>
                  <a:pt x="2222732" y="1789113"/>
                </a:lnTo>
                <a:lnTo>
                  <a:pt x="2238607" y="1830388"/>
                </a:lnTo>
                <a:lnTo>
                  <a:pt x="2254482" y="1876425"/>
                </a:lnTo>
                <a:lnTo>
                  <a:pt x="2265594" y="1928813"/>
                </a:lnTo>
                <a:lnTo>
                  <a:pt x="2271944" y="1989138"/>
                </a:lnTo>
                <a:lnTo>
                  <a:pt x="2275119" y="2057400"/>
                </a:lnTo>
                <a:lnTo>
                  <a:pt x="2271944" y="2125663"/>
                </a:lnTo>
                <a:lnTo>
                  <a:pt x="2265594" y="2185988"/>
                </a:lnTo>
                <a:lnTo>
                  <a:pt x="2254482" y="2238375"/>
                </a:lnTo>
                <a:lnTo>
                  <a:pt x="2238607" y="2284413"/>
                </a:lnTo>
                <a:lnTo>
                  <a:pt x="2222732" y="2325688"/>
                </a:lnTo>
                <a:lnTo>
                  <a:pt x="2206857" y="2362200"/>
                </a:lnTo>
                <a:lnTo>
                  <a:pt x="2187807" y="2400300"/>
                </a:lnTo>
                <a:lnTo>
                  <a:pt x="2168757" y="2438400"/>
                </a:lnTo>
                <a:lnTo>
                  <a:pt x="2149707" y="2474913"/>
                </a:lnTo>
                <a:lnTo>
                  <a:pt x="2133832" y="2516188"/>
                </a:lnTo>
                <a:lnTo>
                  <a:pt x="2119544" y="2562225"/>
                </a:lnTo>
                <a:lnTo>
                  <a:pt x="2108432" y="2614613"/>
                </a:lnTo>
                <a:lnTo>
                  <a:pt x="2100494" y="2674938"/>
                </a:lnTo>
                <a:lnTo>
                  <a:pt x="2098907" y="2743200"/>
                </a:lnTo>
                <a:lnTo>
                  <a:pt x="2100494" y="2811463"/>
                </a:lnTo>
                <a:lnTo>
                  <a:pt x="2108432" y="2871788"/>
                </a:lnTo>
                <a:lnTo>
                  <a:pt x="2119544" y="2924175"/>
                </a:lnTo>
                <a:lnTo>
                  <a:pt x="2133832" y="2970213"/>
                </a:lnTo>
                <a:lnTo>
                  <a:pt x="2149707" y="3011488"/>
                </a:lnTo>
                <a:lnTo>
                  <a:pt x="2168757" y="3048000"/>
                </a:lnTo>
                <a:lnTo>
                  <a:pt x="2187807" y="3086100"/>
                </a:lnTo>
                <a:lnTo>
                  <a:pt x="2206857" y="3124200"/>
                </a:lnTo>
                <a:lnTo>
                  <a:pt x="2222732" y="3160713"/>
                </a:lnTo>
                <a:lnTo>
                  <a:pt x="2238607" y="3201988"/>
                </a:lnTo>
                <a:lnTo>
                  <a:pt x="2254482" y="3248025"/>
                </a:lnTo>
                <a:lnTo>
                  <a:pt x="2265594" y="3300413"/>
                </a:lnTo>
                <a:lnTo>
                  <a:pt x="2271944" y="3360738"/>
                </a:lnTo>
                <a:lnTo>
                  <a:pt x="2275119" y="3427413"/>
                </a:lnTo>
                <a:lnTo>
                  <a:pt x="2271944" y="3497263"/>
                </a:lnTo>
                <a:lnTo>
                  <a:pt x="2265594" y="3557588"/>
                </a:lnTo>
                <a:lnTo>
                  <a:pt x="2254482" y="3609975"/>
                </a:lnTo>
                <a:lnTo>
                  <a:pt x="2238607" y="3656013"/>
                </a:lnTo>
                <a:lnTo>
                  <a:pt x="2222732" y="3697288"/>
                </a:lnTo>
                <a:lnTo>
                  <a:pt x="2206857" y="3733800"/>
                </a:lnTo>
                <a:lnTo>
                  <a:pt x="2187807" y="3771900"/>
                </a:lnTo>
                <a:lnTo>
                  <a:pt x="2168757" y="3810000"/>
                </a:lnTo>
                <a:lnTo>
                  <a:pt x="2149707" y="3846513"/>
                </a:lnTo>
                <a:lnTo>
                  <a:pt x="2133832" y="3887788"/>
                </a:lnTo>
                <a:lnTo>
                  <a:pt x="2119544" y="3933825"/>
                </a:lnTo>
                <a:lnTo>
                  <a:pt x="2108432" y="3986213"/>
                </a:lnTo>
                <a:lnTo>
                  <a:pt x="2100494" y="4046538"/>
                </a:lnTo>
                <a:lnTo>
                  <a:pt x="2098907" y="4114800"/>
                </a:lnTo>
                <a:lnTo>
                  <a:pt x="2100494" y="4183063"/>
                </a:lnTo>
                <a:lnTo>
                  <a:pt x="2108432" y="4243388"/>
                </a:lnTo>
                <a:lnTo>
                  <a:pt x="2119544" y="4295775"/>
                </a:lnTo>
                <a:lnTo>
                  <a:pt x="2133832" y="4341813"/>
                </a:lnTo>
                <a:lnTo>
                  <a:pt x="2149707" y="4383088"/>
                </a:lnTo>
                <a:lnTo>
                  <a:pt x="2168757" y="4419600"/>
                </a:lnTo>
                <a:lnTo>
                  <a:pt x="2206857" y="4495800"/>
                </a:lnTo>
                <a:lnTo>
                  <a:pt x="2222732" y="4532313"/>
                </a:lnTo>
                <a:lnTo>
                  <a:pt x="2238607" y="4573588"/>
                </a:lnTo>
                <a:lnTo>
                  <a:pt x="2254482" y="4619625"/>
                </a:lnTo>
                <a:lnTo>
                  <a:pt x="2265594" y="4672013"/>
                </a:lnTo>
                <a:lnTo>
                  <a:pt x="2271944" y="4732338"/>
                </a:lnTo>
                <a:lnTo>
                  <a:pt x="2275119" y="4800600"/>
                </a:lnTo>
                <a:lnTo>
                  <a:pt x="2271944" y="4868863"/>
                </a:lnTo>
                <a:lnTo>
                  <a:pt x="2265594" y="4929188"/>
                </a:lnTo>
                <a:lnTo>
                  <a:pt x="2254482" y="4981575"/>
                </a:lnTo>
                <a:lnTo>
                  <a:pt x="2238607" y="5027613"/>
                </a:lnTo>
                <a:lnTo>
                  <a:pt x="2222732" y="5068888"/>
                </a:lnTo>
                <a:lnTo>
                  <a:pt x="2206857" y="5105400"/>
                </a:lnTo>
                <a:lnTo>
                  <a:pt x="2187807" y="5143500"/>
                </a:lnTo>
                <a:lnTo>
                  <a:pt x="2168757" y="5181600"/>
                </a:lnTo>
                <a:lnTo>
                  <a:pt x="2149707" y="5218113"/>
                </a:lnTo>
                <a:lnTo>
                  <a:pt x="2133832" y="5259388"/>
                </a:lnTo>
                <a:lnTo>
                  <a:pt x="2119544" y="5305425"/>
                </a:lnTo>
                <a:lnTo>
                  <a:pt x="2108432" y="5357813"/>
                </a:lnTo>
                <a:lnTo>
                  <a:pt x="2100494" y="5418138"/>
                </a:lnTo>
                <a:lnTo>
                  <a:pt x="2098907" y="5486400"/>
                </a:lnTo>
                <a:lnTo>
                  <a:pt x="2100494" y="5554663"/>
                </a:lnTo>
                <a:lnTo>
                  <a:pt x="2108432" y="5614988"/>
                </a:lnTo>
                <a:lnTo>
                  <a:pt x="2119544" y="5667375"/>
                </a:lnTo>
                <a:lnTo>
                  <a:pt x="2133832" y="5713413"/>
                </a:lnTo>
                <a:lnTo>
                  <a:pt x="2149707" y="5754688"/>
                </a:lnTo>
                <a:lnTo>
                  <a:pt x="2168757" y="5791200"/>
                </a:lnTo>
                <a:lnTo>
                  <a:pt x="2187807" y="5829300"/>
                </a:lnTo>
                <a:lnTo>
                  <a:pt x="2206857" y="5867400"/>
                </a:lnTo>
                <a:lnTo>
                  <a:pt x="2222732" y="5903913"/>
                </a:lnTo>
                <a:lnTo>
                  <a:pt x="2238607" y="5945188"/>
                </a:lnTo>
                <a:lnTo>
                  <a:pt x="2254482" y="5991225"/>
                </a:lnTo>
                <a:lnTo>
                  <a:pt x="2265594" y="6043613"/>
                </a:lnTo>
                <a:lnTo>
                  <a:pt x="2271944" y="6103938"/>
                </a:lnTo>
                <a:lnTo>
                  <a:pt x="2275119" y="6172200"/>
                </a:lnTo>
                <a:lnTo>
                  <a:pt x="2271944" y="6240463"/>
                </a:lnTo>
                <a:lnTo>
                  <a:pt x="2265594" y="6300788"/>
                </a:lnTo>
                <a:lnTo>
                  <a:pt x="2254482" y="6353175"/>
                </a:lnTo>
                <a:lnTo>
                  <a:pt x="2238607" y="6399213"/>
                </a:lnTo>
                <a:lnTo>
                  <a:pt x="2222732" y="6440488"/>
                </a:lnTo>
                <a:lnTo>
                  <a:pt x="2206857" y="6477000"/>
                </a:lnTo>
                <a:lnTo>
                  <a:pt x="2187807" y="6515100"/>
                </a:lnTo>
                <a:lnTo>
                  <a:pt x="2168757" y="6553200"/>
                </a:lnTo>
                <a:lnTo>
                  <a:pt x="2149707" y="6589713"/>
                </a:lnTo>
                <a:lnTo>
                  <a:pt x="2133832" y="6630988"/>
                </a:lnTo>
                <a:lnTo>
                  <a:pt x="2119544" y="6677025"/>
                </a:lnTo>
                <a:lnTo>
                  <a:pt x="2108432" y="6729413"/>
                </a:lnTo>
                <a:lnTo>
                  <a:pt x="2100494" y="6789738"/>
                </a:lnTo>
                <a:lnTo>
                  <a:pt x="2098907" y="6858000"/>
                </a:lnTo>
                <a:lnTo>
                  <a:pt x="1556068" y="6858000"/>
                </a:lnTo>
                <a:lnTo>
                  <a:pt x="138929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3AE1F77-1EC8-47BA-A381-B6618A2FCD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0897DF1-74D8-327E-D7CE-B7F6DF09A930}"/>
              </a:ext>
            </a:extLst>
          </p:cNvPr>
          <p:cNvSpPr/>
          <p:nvPr/>
        </p:nvSpPr>
        <p:spPr>
          <a:xfrm>
            <a:off x="3211995" y="3198271"/>
            <a:ext cx="2435087" cy="124239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H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Bank Software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DCE8966-F40E-F1A7-8104-4DB2C4055F27}"/>
              </a:ext>
            </a:extLst>
          </p:cNvPr>
          <p:cNvSpPr/>
          <p:nvPr/>
        </p:nvSpPr>
        <p:spPr>
          <a:xfrm>
            <a:off x="7485819" y="3198270"/>
            <a:ext cx="2435087" cy="1242391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H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Digitales Archiv</a:t>
            </a:r>
          </a:p>
        </p:txBody>
      </p:sp>
    </p:spTree>
    <p:extLst>
      <p:ext uri="{BB962C8B-B14F-4D97-AF65-F5344CB8AC3E}">
        <p14:creationId xmlns:p14="http://schemas.microsoft.com/office/powerpoint/2010/main" val="355713616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0851669-7281-49C2-8BF0-67BA70EC1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4886B8-B9B8-9796-7C32-39A73C86A1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382385"/>
            <a:ext cx="8534399" cy="1413758"/>
          </a:xfrm>
        </p:spPr>
        <p:txBody>
          <a:bodyPr anchor="b">
            <a:normAutofit/>
          </a:bodyPr>
          <a:lstStyle/>
          <a:p>
            <a:pPr algn="ctr"/>
            <a:r>
              <a:rPr lang="en-CH" sz="4400" dirty="0"/>
              <a:t>Ausgangslage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6992B13-74C4-4370-93C5-F5403D944D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" y="0"/>
            <a:ext cx="2275119" cy="6858000"/>
          </a:xfrm>
          <a:custGeom>
            <a:avLst/>
            <a:gdLst>
              <a:gd name="connsiteX0" fmla="*/ 0 w 2275119"/>
              <a:gd name="connsiteY0" fmla="*/ 0 h 6858000"/>
              <a:gd name="connsiteX1" fmla="*/ 1389294 w 2275119"/>
              <a:gd name="connsiteY1" fmla="*/ 0 h 6858000"/>
              <a:gd name="connsiteX2" fmla="*/ 1556068 w 2275119"/>
              <a:gd name="connsiteY2" fmla="*/ 0 h 6858000"/>
              <a:gd name="connsiteX3" fmla="*/ 2098907 w 2275119"/>
              <a:gd name="connsiteY3" fmla="*/ 0 h 6858000"/>
              <a:gd name="connsiteX4" fmla="*/ 2100494 w 2275119"/>
              <a:gd name="connsiteY4" fmla="*/ 68263 h 6858000"/>
              <a:gd name="connsiteX5" fmla="*/ 2108432 w 2275119"/>
              <a:gd name="connsiteY5" fmla="*/ 128588 h 6858000"/>
              <a:gd name="connsiteX6" fmla="*/ 2119544 w 2275119"/>
              <a:gd name="connsiteY6" fmla="*/ 180975 h 6858000"/>
              <a:gd name="connsiteX7" fmla="*/ 2133832 w 2275119"/>
              <a:gd name="connsiteY7" fmla="*/ 227013 h 6858000"/>
              <a:gd name="connsiteX8" fmla="*/ 2149707 w 2275119"/>
              <a:gd name="connsiteY8" fmla="*/ 268288 h 6858000"/>
              <a:gd name="connsiteX9" fmla="*/ 2168757 w 2275119"/>
              <a:gd name="connsiteY9" fmla="*/ 304800 h 6858000"/>
              <a:gd name="connsiteX10" fmla="*/ 2187807 w 2275119"/>
              <a:gd name="connsiteY10" fmla="*/ 342900 h 6858000"/>
              <a:gd name="connsiteX11" fmla="*/ 2206857 w 2275119"/>
              <a:gd name="connsiteY11" fmla="*/ 381000 h 6858000"/>
              <a:gd name="connsiteX12" fmla="*/ 2222732 w 2275119"/>
              <a:gd name="connsiteY12" fmla="*/ 417513 h 6858000"/>
              <a:gd name="connsiteX13" fmla="*/ 2238607 w 2275119"/>
              <a:gd name="connsiteY13" fmla="*/ 458788 h 6858000"/>
              <a:gd name="connsiteX14" fmla="*/ 2254482 w 2275119"/>
              <a:gd name="connsiteY14" fmla="*/ 504825 h 6858000"/>
              <a:gd name="connsiteX15" fmla="*/ 2265594 w 2275119"/>
              <a:gd name="connsiteY15" fmla="*/ 557213 h 6858000"/>
              <a:gd name="connsiteX16" fmla="*/ 2271944 w 2275119"/>
              <a:gd name="connsiteY16" fmla="*/ 617538 h 6858000"/>
              <a:gd name="connsiteX17" fmla="*/ 2275119 w 2275119"/>
              <a:gd name="connsiteY17" fmla="*/ 685800 h 6858000"/>
              <a:gd name="connsiteX18" fmla="*/ 2271944 w 2275119"/>
              <a:gd name="connsiteY18" fmla="*/ 754063 h 6858000"/>
              <a:gd name="connsiteX19" fmla="*/ 2265594 w 2275119"/>
              <a:gd name="connsiteY19" fmla="*/ 814388 h 6858000"/>
              <a:gd name="connsiteX20" fmla="*/ 2254482 w 2275119"/>
              <a:gd name="connsiteY20" fmla="*/ 866775 h 6858000"/>
              <a:gd name="connsiteX21" fmla="*/ 2238607 w 2275119"/>
              <a:gd name="connsiteY21" fmla="*/ 912813 h 6858000"/>
              <a:gd name="connsiteX22" fmla="*/ 2222732 w 2275119"/>
              <a:gd name="connsiteY22" fmla="*/ 954088 h 6858000"/>
              <a:gd name="connsiteX23" fmla="*/ 2206857 w 2275119"/>
              <a:gd name="connsiteY23" fmla="*/ 990600 h 6858000"/>
              <a:gd name="connsiteX24" fmla="*/ 2187807 w 2275119"/>
              <a:gd name="connsiteY24" fmla="*/ 1028700 h 6858000"/>
              <a:gd name="connsiteX25" fmla="*/ 2168757 w 2275119"/>
              <a:gd name="connsiteY25" fmla="*/ 1066800 h 6858000"/>
              <a:gd name="connsiteX26" fmla="*/ 2149707 w 2275119"/>
              <a:gd name="connsiteY26" fmla="*/ 1103313 h 6858000"/>
              <a:gd name="connsiteX27" fmla="*/ 2133832 w 2275119"/>
              <a:gd name="connsiteY27" fmla="*/ 1144588 h 6858000"/>
              <a:gd name="connsiteX28" fmla="*/ 2119544 w 2275119"/>
              <a:gd name="connsiteY28" fmla="*/ 1190625 h 6858000"/>
              <a:gd name="connsiteX29" fmla="*/ 2108432 w 2275119"/>
              <a:gd name="connsiteY29" fmla="*/ 1243013 h 6858000"/>
              <a:gd name="connsiteX30" fmla="*/ 2100494 w 2275119"/>
              <a:gd name="connsiteY30" fmla="*/ 1303338 h 6858000"/>
              <a:gd name="connsiteX31" fmla="*/ 2098907 w 2275119"/>
              <a:gd name="connsiteY31" fmla="*/ 1371600 h 6858000"/>
              <a:gd name="connsiteX32" fmla="*/ 2100494 w 2275119"/>
              <a:gd name="connsiteY32" fmla="*/ 1439863 h 6858000"/>
              <a:gd name="connsiteX33" fmla="*/ 2108432 w 2275119"/>
              <a:gd name="connsiteY33" fmla="*/ 1500188 h 6858000"/>
              <a:gd name="connsiteX34" fmla="*/ 2119544 w 2275119"/>
              <a:gd name="connsiteY34" fmla="*/ 1552575 h 6858000"/>
              <a:gd name="connsiteX35" fmla="*/ 2133832 w 2275119"/>
              <a:gd name="connsiteY35" fmla="*/ 1598613 h 6858000"/>
              <a:gd name="connsiteX36" fmla="*/ 2149707 w 2275119"/>
              <a:gd name="connsiteY36" fmla="*/ 1639888 h 6858000"/>
              <a:gd name="connsiteX37" fmla="*/ 2168757 w 2275119"/>
              <a:gd name="connsiteY37" fmla="*/ 1676400 h 6858000"/>
              <a:gd name="connsiteX38" fmla="*/ 2187807 w 2275119"/>
              <a:gd name="connsiteY38" fmla="*/ 1714500 h 6858000"/>
              <a:gd name="connsiteX39" fmla="*/ 2206857 w 2275119"/>
              <a:gd name="connsiteY39" fmla="*/ 1752600 h 6858000"/>
              <a:gd name="connsiteX40" fmla="*/ 2222732 w 2275119"/>
              <a:gd name="connsiteY40" fmla="*/ 1789113 h 6858000"/>
              <a:gd name="connsiteX41" fmla="*/ 2238607 w 2275119"/>
              <a:gd name="connsiteY41" fmla="*/ 1830388 h 6858000"/>
              <a:gd name="connsiteX42" fmla="*/ 2254482 w 2275119"/>
              <a:gd name="connsiteY42" fmla="*/ 1876425 h 6858000"/>
              <a:gd name="connsiteX43" fmla="*/ 2265594 w 2275119"/>
              <a:gd name="connsiteY43" fmla="*/ 1928813 h 6858000"/>
              <a:gd name="connsiteX44" fmla="*/ 2271944 w 2275119"/>
              <a:gd name="connsiteY44" fmla="*/ 1989138 h 6858000"/>
              <a:gd name="connsiteX45" fmla="*/ 2275119 w 2275119"/>
              <a:gd name="connsiteY45" fmla="*/ 2057400 h 6858000"/>
              <a:gd name="connsiteX46" fmla="*/ 2271944 w 2275119"/>
              <a:gd name="connsiteY46" fmla="*/ 2125663 h 6858000"/>
              <a:gd name="connsiteX47" fmla="*/ 2265594 w 2275119"/>
              <a:gd name="connsiteY47" fmla="*/ 2185988 h 6858000"/>
              <a:gd name="connsiteX48" fmla="*/ 2254482 w 2275119"/>
              <a:gd name="connsiteY48" fmla="*/ 2238375 h 6858000"/>
              <a:gd name="connsiteX49" fmla="*/ 2238607 w 2275119"/>
              <a:gd name="connsiteY49" fmla="*/ 2284413 h 6858000"/>
              <a:gd name="connsiteX50" fmla="*/ 2222732 w 2275119"/>
              <a:gd name="connsiteY50" fmla="*/ 2325688 h 6858000"/>
              <a:gd name="connsiteX51" fmla="*/ 2206857 w 2275119"/>
              <a:gd name="connsiteY51" fmla="*/ 2362200 h 6858000"/>
              <a:gd name="connsiteX52" fmla="*/ 2187807 w 2275119"/>
              <a:gd name="connsiteY52" fmla="*/ 2400300 h 6858000"/>
              <a:gd name="connsiteX53" fmla="*/ 2168757 w 2275119"/>
              <a:gd name="connsiteY53" fmla="*/ 2438400 h 6858000"/>
              <a:gd name="connsiteX54" fmla="*/ 2149707 w 2275119"/>
              <a:gd name="connsiteY54" fmla="*/ 2474913 h 6858000"/>
              <a:gd name="connsiteX55" fmla="*/ 2133832 w 2275119"/>
              <a:gd name="connsiteY55" fmla="*/ 2516188 h 6858000"/>
              <a:gd name="connsiteX56" fmla="*/ 2119544 w 2275119"/>
              <a:gd name="connsiteY56" fmla="*/ 2562225 h 6858000"/>
              <a:gd name="connsiteX57" fmla="*/ 2108432 w 2275119"/>
              <a:gd name="connsiteY57" fmla="*/ 2614613 h 6858000"/>
              <a:gd name="connsiteX58" fmla="*/ 2100494 w 2275119"/>
              <a:gd name="connsiteY58" fmla="*/ 2674938 h 6858000"/>
              <a:gd name="connsiteX59" fmla="*/ 2098907 w 2275119"/>
              <a:gd name="connsiteY59" fmla="*/ 2743200 h 6858000"/>
              <a:gd name="connsiteX60" fmla="*/ 2100494 w 2275119"/>
              <a:gd name="connsiteY60" fmla="*/ 2811463 h 6858000"/>
              <a:gd name="connsiteX61" fmla="*/ 2108432 w 2275119"/>
              <a:gd name="connsiteY61" fmla="*/ 2871788 h 6858000"/>
              <a:gd name="connsiteX62" fmla="*/ 2119544 w 2275119"/>
              <a:gd name="connsiteY62" fmla="*/ 2924175 h 6858000"/>
              <a:gd name="connsiteX63" fmla="*/ 2133832 w 2275119"/>
              <a:gd name="connsiteY63" fmla="*/ 2970213 h 6858000"/>
              <a:gd name="connsiteX64" fmla="*/ 2149707 w 2275119"/>
              <a:gd name="connsiteY64" fmla="*/ 3011488 h 6858000"/>
              <a:gd name="connsiteX65" fmla="*/ 2168757 w 2275119"/>
              <a:gd name="connsiteY65" fmla="*/ 3048000 h 6858000"/>
              <a:gd name="connsiteX66" fmla="*/ 2187807 w 2275119"/>
              <a:gd name="connsiteY66" fmla="*/ 3086100 h 6858000"/>
              <a:gd name="connsiteX67" fmla="*/ 2206857 w 2275119"/>
              <a:gd name="connsiteY67" fmla="*/ 3124200 h 6858000"/>
              <a:gd name="connsiteX68" fmla="*/ 2222732 w 2275119"/>
              <a:gd name="connsiteY68" fmla="*/ 3160713 h 6858000"/>
              <a:gd name="connsiteX69" fmla="*/ 2238607 w 2275119"/>
              <a:gd name="connsiteY69" fmla="*/ 3201988 h 6858000"/>
              <a:gd name="connsiteX70" fmla="*/ 2254482 w 2275119"/>
              <a:gd name="connsiteY70" fmla="*/ 3248025 h 6858000"/>
              <a:gd name="connsiteX71" fmla="*/ 2265594 w 2275119"/>
              <a:gd name="connsiteY71" fmla="*/ 3300413 h 6858000"/>
              <a:gd name="connsiteX72" fmla="*/ 2271944 w 2275119"/>
              <a:gd name="connsiteY72" fmla="*/ 3360738 h 6858000"/>
              <a:gd name="connsiteX73" fmla="*/ 2275119 w 2275119"/>
              <a:gd name="connsiteY73" fmla="*/ 3427413 h 6858000"/>
              <a:gd name="connsiteX74" fmla="*/ 2271944 w 2275119"/>
              <a:gd name="connsiteY74" fmla="*/ 3497263 h 6858000"/>
              <a:gd name="connsiteX75" fmla="*/ 2265594 w 2275119"/>
              <a:gd name="connsiteY75" fmla="*/ 3557588 h 6858000"/>
              <a:gd name="connsiteX76" fmla="*/ 2254482 w 2275119"/>
              <a:gd name="connsiteY76" fmla="*/ 3609975 h 6858000"/>
              <a:gd name="connsiteX77" fmla="*/ 2238607 w 2275119"/>
              <a:gd name="connsiteY77" fmla="*/ 3656013 h 6858000"/>
              <a:gd name="connsiteX78" fmla="*/ 2222732 w 2275119"/>
              <a:gd name="connsiteY78" fmla="*/ 3697288 h 6858000"/>
              <a:gd name="connsiteX79" fmla="*/ 2206857 w 2275119"/>
              <a:gd name="connsiteY79" fmla="*/ 3733800 h 6858000"/>
              <a:gd name="connsiteX80" fmla="*/ 2187807 w 2275119"/>
              <a:gd name="connsiteY80" fmla="*/ 3771900 h 6858000"/>
              <a:gd name="connsiteX81" fmla="*/ 2168757 w 2275119"/>
              <a:gd name="connsiteY81" fmla="*/ 3810000 h 6858000"/>
              <a:gd name="connsiteX82" fmla="*/ 2149707 w 2275119"/>
              <a:gd name="connsiteY82" fmla="*/ 3846513 h 6858000"/>
              <a:gd name="connsiteX83" fmla="*/ 2133832 w 2275119"/>
              <a:gd name="connsiteY83" fmla="*/ 3887788 h 6858000"/>
              <a:gd name="connsiteX84" fmla="*/ 2119544 w 2275119"/>
              <a:gd name="connsiteY84" fmla="*/ 3933825 h 6858000"/>
              <a:gd name="connsiteX85" fmla="*/ 2108432 w 2275119"/>
              <a:gd name="connsiteY85" fmla="*/ 3986213 h 6858000"/>
              <a:gd name="connsiteX86" fmla="*/ 2100494 w 2275119"/>
              <a:gd name="connsiteY86" fmla="*/ 4046538 h 6858000"/>
              <a:gd name="connsiteX87" fmla="*/ 2098907 w 2275119"/>
              <a:gd name="connsiteY87" fmla="*/ 4114800 h 6858000"/>
              <a:gd name="connsiteX88" fmla="*/ 2100494 w 2275119"/>
              <a:gd name="connsiteY88" fmla="*/ 4183063 h 6858000"/>
              <a:gd name="connsiteX89" fmla="*/ 2108432 w 2275119"/>
              <a:gd name="connsiteY89" fmla="*/ 4243388 h 6858000"/>
              <a:gd name="connsiteX90" fmla="*/ 2119544 w 2275119"/>
              <a:gd name="connsiteY90" fmla="*/ 4295775 h 6858000"/>
              <a:gd name="connsiteX91" fmla="*/ 2133832 w 2275119"/>
              <a:gd name="connsiteY91" fmla="*/ 4341813 h 6858000"/>
              <a:gd name="connsiteX92" fmla="*/ 2149707 w 2275119"/>
              <a:gd name="connsiteY92" fmla="*/ 4383088 h 6858000"/>
              <a:gd name="connsiteX93" fmla="*/ 2168757 w 2275119"/>
              <a:gd name="connsiteY93" fmla="*/ 4419600 h 6858000"/>
              <a:gd name="connsiteX94" fmla="*/ 2206857 w 2275119"/>
              <a:gd name="connsiteY94" fmla="*/ 4495800 h 6858000"/>
              <a:gd name="connsiteX95" fmla="*/ 2222732 w 2275119"/>
              <a:gd name="connsiteY95" fmla="*/ 4532313 h 6858000"/>
              <a:gd name="connsiteX96" fmla="*/ 2238607 w 2275119"/>
              <a:gd name="connsiteY96" fmla="*/ 4573588 h 6858000"/>
              <a:gd name="connsiteX97" fmla="*/ 2254482 w 2275119"/>
              <a:gd name="connsiteY97" fmla="*/ 4619625 h 6858000"/>
              <a:gd name="connsiteX98" fmla="*/ 2265594 w 2275119"/>
              <a:gd name="connsiteY98" fmla="*/ 4672013 h 6858000"/>
              <a:gd name="connsiteX99" fmla="*/ 2271944 w 2275119"/>
              <a:gd name="connsiteY99" fmla="*/ 4732338 h 6858000"/>
              <a:gd name="connsiteX100" fmla="*/ 2275119 w 2275119"/>
              <a:gd name="connsiteY100" fmla="*/ 4800600 h 6858000"/>
              <a:gd name="connsiteX101" fmla="*/ 2271944 w 2275119"/>
              <a:gd name="connsiteY101" fmla="*/ 4868863 h 6858000"/>
              <a:gd name="connsiteX102" fmla="*/ 2265594 w 2275119"/>
              <a:gd name="connsiteY102" fmla="*/ 4929188 h 6858000"/>
              <a:gd name="connsiteX103" fmla="*/ 2254482 w 2275119"/>
              <a:gd name="connsiteY103" fmla="*/ 4981575 h 6858000"/>
              <a:gd name="connsiteX104" fmla="*/ 2238607 w 2275119"/>
              <a:gd name="connsiteY104" fmla="*/ 5027613 h 6858000"/>
              <a:gd name="connsiteX105" fmla="*/ 2222732 w 2275119"/>
              <a:gd name="connsiteY105" fmla="*/ 5068888 h 6858000"/>
              <a:gd name="connsiteX106" fmla="*/ 2206857 w 2275119"/>
              <a:gd name="connsiteY106" fmla="*/ 5105400 h 6858000"/>
              <a:gd name="connsiteX107" fmla="*/ 2187807 w 2275119"/>
              <a:gd name="connsiteY107" fmla="*/ 5143500 h 6858000"/>
              <a:gd name="connsiteX108" fmla="*/ 2168757 w 2275119"/>
              <a:gd name="connsiteY108" fmla="*/ 5181600 h 6858000"/>
              <a:gd name="connsiteX109" fmla="*/ 2149707 w 2275119"/>
              <a:gd name="connsiteY109" fmla="*/ 5218113 h 6858000"/>
              <a:gd name="connsiteX110" fmla="*/ 2133832 w 2275119"/>
              <a:gd name="connsiteY110" fmla="*/ 5259388 h 6858000"/>
              <a:gd name="connsiteX111" fmla="*/ 2119544 w 2275119"/>
              <a:gd name="connsiteY111" fmla="*/ 5305425 h 6858000"/>
              <a:gd name="connsiteX112" fmla="*/ 2108432 w 2275119"/>
              <a:gd name="connsiteY112" fmla="*/ 5357813 h 6858000"/>
              <a:gd name="connsiteX113" fmla="*/ 2100494 w 2275119"/>
              <a:gd name="connsiteY113" fmla="*/ 5418138 h 6858000"/>
              <a:gd name="connsiteX114" fmla="*/ 2098907 w 2275119"/>
              <a:gd name="connsiteY114" fmla="*/ 5486400 h 6858000"/>
              <a:gd name="connsiteX115" fmla="*/ 2100494 w 2275119"/>
              <a:gd name="connsiteY115" fmla="*/ 5554663 h 6858000"/>
              <a:gd name="connsiteX116" fmla="*/ 2108432 w 2275119"/>
              <a:gd name="connsiteY116" fmla="*/ 5614988 h 6858000"/>
              <a:gd name="connsiteX117" fmla="*/ 2119544 w 2275119"/>
              <a:gd name="connsiteY117" fmla="*/ 5667375 h 6858000"/>
              <a:gd name="connsiteX118" fmla="*/ 2133832 w 2275119"/>
              <a:gd name="connsiteY118" fmla="*/ 5713413 h 6858000"/>
              <a:gd name="connsiteX119" fmla="*/ 2149707 w 2275119"/>
              <a:gd name="connsiteY119" fmla="*/ 5754688 h 6858000"/>
              <a:gd name="connsiteX120" fmla="*/ 2168757 w 2275119"/>
              <a:gd name="connsiteY120" fmla="*/ 5791200 h 6858000"/>
              <a:gd name="connsiteX121" fmla="*/ 2187807 w 2275119"/>
              <a:gd name="connsiteY121" fmla="*/ 5829300 h 6858000"/>
              <a:gd name="connsiteX122" fmla="*/ 2206857 w 2275119"/>
              <a:gd name="connsiteY122" fmla="*/ 5867400 h 6858000"/>
              <a:gd name="connsiteX123" fmla="*/ 2222732 w 2275119"/>
              <a:gd name="connsiteY123" fmla="*/ 5903913 h 6858000"/>
              <a:gd name="connsiteX124" fmla="*/ 2238607 w 2275119"/>
              <a:gd name="connsiteY124" fmla="*/ 5945188 h 6858000"/>
              <a:gd name="connsiteX125" fmla="*/ 2254482 w 2275119"/>
              <a:gd name="connsiteY125" fmla="*/ 5991225 h 6858000"/>
              <a:gd name="connsiteX126" fmla="*/ 2265594 w 2275119"/>
              <a:gd name="connsiteY126" fmla="*/ 6043613 h 6858000"/>
              <a:gd name="connsiteX127" fmla="*/ 2271944 w 2275119"/>
              <a:gd name="connsiteY127" fmla="*/ 6103938 h 6858000"/>
              <a:gd name="connsiteX128" fmla="*/ 2275119 w 2275119"/>
              <a:gd name="connsiteY128" fmla="*/ 6172200 h 6858000"/>
              <a:gd name="connsiteX129" fmla="*/ 2271944 w 2275119"/>
              <a:gd name="connsiteY129" fmla="*/ 6240463 h 6858000"/>
              <a:gd name="connsiteX130" fmla="*/ 2265594 w 2275119"/>
              <a:gd name="connsiteY130" fmla="*/ 6300788 h 6858000"/>
              <a:gd name="connsiteX131" fmla="*/ 2254482 w 2275119"/>
              <a:gd name="connsiteY131" fmla="*/ 6353175 h 6858000"/>
              <a:gd name="connsiteX132" fmla="*/ 2238607 w 2275119"/>
              <a:gd name="connsiteY132" fmla="*/ 6399213 h 6858000"/>
              <a:gd name="connsiteX133" fmla="*/ 2222732 w 2275119"/>
              <a:gd name="connsiteY133" fmla="*/ 6440488 h 6858000"/>
              <a:gd name="connsiteX134" fmla="*/ 2206857 w 2275119"/>
              <a:gd name="connsiteY134" fmla="*/ 6477000 h 6858000"/>
              <a:gd name="connsiteX135" fmla="*/ 2187807 w 2275119"/>
              <a:gd name="connsiteY135" fmla="*/ 6515100 h 6858000"/>
              <a:gd name="connsiteX136" fmla="*/ 2168757 w 2275119"/>
              <a:gd name="connsiteY136" fmla="*/ 6553200 h 6858000"/>
              <a:gd name="connsiteX137" fmla="*/ 2149707 w 2275119"/>
              <a:gd name="connsiteY137" fmla="*/ 6589713 h 6858000"/>
              <a:gd name="connsiteX138" fmla="*/ 2133832 w 2275119"/>
              <a:gd name="connsiteY138" fmla="*/ 6630988 h 6858000"/>
              <a:gd name="connsiteX139" fmla="*/ 2119544 w 2275119"/>
              <a:gd name="connsiteY139" fmla="*/ 6677025 h 6858000"/>
              <a:gd name="connsiteX140" fmla="*/ 2108432 w 2275119"/>
              <a:gd name="connsiteY140" fmla="*/ 6729413 h 6858000"/>
              <a:gd name="connsiteX141" fmla="*/ 2100494 w 2275119"/>
              <a:gd name="connsiteY141" fmla="*/ 6789738 h 6858000"/>
              <a:gd name="connsiteX142" fmla="*/ 2098907 w 2275119"/>
              <a:gd name="connsiteY142" fmla="*/ 6858000 h 6858000"/>
              <a:gd name="connsiteX143" fmla="*/ 1556068 w 2275119"/>
              <a:gd name="connsiteY143" fmla="*/ 6858000 h 6858000"/>
              <a:gd name="connsiteX144" fmla="*/ 1389294 w 2275119"/>
              <a:gd name="connsiteY144" fmla="*/ 6858000 h 6858000"/>
              <a:gd name="connsiteX145" fmla="*/ 0 w 2275119"/>
              <a:gd name="connsiteY14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</a:cxnLst>
            <a:rect l="l" t="t" r="r" b="b"/>
            <a:pathLst>
              <a:path w="2275119" h="6858000">
                <a:moveTo>
                  <a:pt x="0" y="0"/>
                </a:moveTo>
                <a:lnTo>
                  <a:pt x="1389294" y="0"/>
                </a:lnTo>
                <a:lnTo>
                  <a:pt x="1556068" y="0"/>
                </a:lnTo>
                <a:lnTo>
                  <a:pt x="2098907" y="0"/>
                </a:lnTo>
                <a:lnTo>
                  <a:pt x="2100494" y="68263"/>
                </a:lnTo>
                <a:lnTo>
                  <a:pt x="2108432" y="128588"/>
                </a:lnTo>
                <a:lnTo>
                  <a:pt x="2119544" y="180975"/>
                </a:lnTo>
                <a:lnTo>
                  <a:pt x="2133832" y="227013"/>
                </a:lnTo>
                <a:lnTo>
                  <a:pt x="2149707" y="268288"/>
                </a:lnTo>
                <a:lnTo>
                  <a:pt x="2168757" y="304800"/>
                </a:lnTo>
                <a:lnTo>
                  <a:pt x="2187807" y="342900"/>
                </a:lnTo>
                <a:lnTo>
                  <a:pt x="2206857" y="381000"/>
                </a:lnTo>
                <a:lnTo>
                  <a:pt x="2222732" y="417513"/>
                </a:lnTo>
                <a:lnTo>
                  <a:pt x="2238607" y="458788"/>
                </a:lnTo>
                <a:lnTo>
                  <a:pt x="2254482" y="504825"/>
                </a:lnTo>
                <a:lnTo>
                  <a:pt x="2265594" y="557213"/>
                </a:lnTo>
                <a:lnTo>
                  <a:pt x="2271944" y="617538"/>
                </a:lnTo>
                <a:lnTo>
                  <a:pt x="2275119" y="685800"/>
                </a:lnTo>
                <a:lnTo>
                  <a:pt x="2271944" y="754063"/>
                </a:lnTo>
                <a:lnTo>
                  <a:pt x="2265594" y="814388"/>
                </a:lnTo>
                <a:lnTo>
                  <a:pt x="2254482" y="866775"/>
                </a:lnTo>
                <a:lnTo>
                  <a:pt x="2238607" y="912813"/>
                </a:lnTo>
                <a:lnTo>
                  <a:pt x="2222732" y="954088"/>
                </a:lnTo>
                <a:lnTo>
                  <a:pt x="2206857" y="990600"/>
                </a:lnTo>
                <a:lnTo>
                  <a:pt x="2187807" y="1028700"/>
                </a:lnTo>
                <a:lnTo>
                  <a:pt x="2168757" y="1066800"/>
                </a:lnTo>
                <a:lnTo>
                  <a:pt x="2149707" y="1103313"/>
                </a:lnTo>
                <a:lnTo>
                  <a:pt x="2133832" y="1144588"/>
                </a:lnTo>
                <a:lnTo>
                  <a:pt x="2119544" y="1190625"/>
                </a:lnTo>
                <a:lnTo>
                  <a:pt x="2108432" y="1243013"/>
                </a:lnTo>
                <a:lnTo>
                  <a:pt x="2100494" y="1303338"/>
                </a:lnTo>
                <a:lnTo>
                  <a:pt x="2098907" y="1371600"/>
                </a:lnTo>
                <a:lnTo>
                  <a:pt x="2100494" y="1439863"/>
                </a:lnTo>
                <a:lnTo>
                  <a:pt x="2108432" y="1500188"/>
                </a:lnTo>
                <a:lnTo>
                  <a:pt x="2119544" y="1552575"/>
                </a:lnTo>
                <a:lnTo>
                  <a:pt x="2133832" y="1598613"/>
                </a:lnTo>
                <a:lnTo>
                  <a:pt x="2149707" y="1639888"/>
                </a:lnTo>
                <a:lnTo>
                  <a:pt x="2168757" y="1676400"/>
                </a:lnTo>
                <a:lnTo>
                  <a:pt x="2187807" y="1714500"/>
                </a:lnTo>
                <a:lnTo>
                  <a:pt x="2206857" y="1752600"/>
                </a:lnTo>
                <a:lnTo>
                  <a:pt x="2222732" y="1789113"/>
                </a:lnTo>
                <a:lnTo>
                  <a:pt x="2238607" y="1830388"/>
                </a:lnTo>
                <a:lnTo>
                  <a:pt x="2254482" y="1876425"/>
                </a:lnTo>
                <a:lnTo>
                  <a:pt x="2265594" y="1928813"/>
                </a:lnTo>
                <a:lnTo>
                  <a:pt x="2271944" y="1989138"/>
                </a:lnTo>
                <a:lnTo>
                  <a:pt x="2275119" y="2057400"/>
                </a:lnTo>
                <a:lnTo>
                  <a:pt x="2271944" y="2125663"/>
                </a:lnTo>
                <a:lnTo>
                  <a:pt x="2265594" y="2185988"/>
                </a:lnTo>
                <a:lnTo>
                  <a:pt x="2254482" y="2238375"/>
                </a:lnTo>
                <a:lnTo>
                  <a:pt x="2238607" y="2284413"/>
                </a:lnTo>
                <a:lnTo>
                  <a:pt x="2222732" y="2325688"/>
                </a:lnTo>
                <a:lnTo>
                  <a:pt x="2206857" y="2362200"/>
                </a:lnTo>
                <a:lnTo>
                  <a:pt x="2187807" y="2400300"/>
                </a:lnTo>
                <a:lnTo>
                  <a:pt x="2168757" y="2438400"/>
                </a:lnTo>
                <a:lnTo>
                  <a:pt x="2149707" y="2474913"/>
                </a:lnTo>
                <a:lnTo>
                  <a:pt x="2133832" y="2516188"/>
                </a:lnTo>
                <a:lnTo>
                  <a:pt x="2119544" y="2562225"/>
                </a:lnTo>
                <a:lnTo>
                  <a:pt x="2108432" y="2614613"/>
                </a:lnTo>
                <a:lnTo>
                  <a:pt x="2100494" y="2674938"/>
                </a:lnTo>
                <a:lnTo>
                  <a:pt x="2098907" y="2743200"/>
                </a:lnTo>
                <a:lnTo>
                  <a:pt x="2100494" y="2811463"/>
                </a:lnTo>
                <a:lnTo>
                  <a:pt x="2108432" y="2871788"/>
                </a:lnTo>
                <a:lnTo>
                  <a:pt x="2119544" y="2924175"/>
                </a:lnTo>
                <a:lnTo>
                  <a:pt x="2133832" y="2970213"/>
                </a:lnTo>
                <a:lnTo>
                  <a:pt x="2149707" y="3011488"/>
                </a:lnTo>
                <a:lnTo>
                  <a:pt x="2168757" y="3048000"/>
                </a:lnTo>
                <a:lnTo>
                  <a:pt x="2187807" y="3086100"/>
                </a:lnTo>
                <a:lnTo>
                  <a:pt x="2206857" y="3124200"/>
                </a:lnTo>
                <a:lnTo>
                  <a:pt x="2222732" y="3160713"/>
                </a:lnTo>
                <a:lnTo>
                  <a:pt x="2238607" y="3201988"/>
                </a:lnTo>
                <a:lnTo>
                  <a:pt x="2254482" y="3248025"/>
                </a:lnTo>
                <a:lnTo>
                  <a:pt x="2265594" y="3300413"/>
                </a:lnTo>
                <a:lnTo>
                  <a:pt x="2271944" y="3360738"/>
                </a:lnTo>
                <a:lnTo>
                  <a:pt x="2275119" y="3427413"/>
                </a:lnTo>
                <a:lnTo>
                  <a:pt x="2271944" y="3497263"/>
                </a:lnTo>
                <a:lnTo>
                  <a:pt x="2265594" y="3557588"/>
                </a:lnTo>
                <a:lnTo>
                  <a:pt x="2254482" y="3609975"/>
                </a:lnTo>
                <a:lnTo>
                  <a:pt x="2238607" y="3656013"/>
                </a:lnTo>
                <a:lnTo>
                  <a:pt x="2222732" y="3697288"/>
                </a:lnTo>
                <a:lnTo>
                  <a:pt x="2206857" y="3733800"/>
                </a:lnTo>
                <a:lnTo>
                  <a:pt x="2187807" y="3771900"/>
                </a:lnTo>
                <a:lnTo>
                  <a:pt x="2168757" y="3810000"/>
                </a:lnTo>
                <a:lnTo>
                  <a:pt x="2149707" y="3846513"/>
                </a:lnTo>
                <a:lnTo>
                  <a:pt x="2133832" y="3887788"/>
                </a:lnTo>
                <a:lnTo>
                  <a:pt x="2119544" y="3933825"/>
                </a:lnTo>
                <a:lnTo>
                  <a:pt x="2108432" y="3986213"/>
                </a:lnTo>
                <a:lnTo>
                  <a:pt x="2100494" y="4046538"/>
                </a:lnTo>
                <a:lnTo>
                  <a:pt x="2098907" y="4114800"/>
                </a:lnTo>
                <a:lnTo>
                  <a:pt x="2100494" y="4183063"/>
                </a:lnTo>
                <a:lnTo>
                  <a:pt x="2108432" y="4243388"/>
                </a:lnTo>
                <a:lnTo>
                  <a:pt x="2119544" y="4295775"/>
                </a:lnTo>
                <a:lnTo>
                  <a:pt x="2133832" y="4341813"/>
                </a:lnTo>
                <a:lnTo>
                  <a:pt x="2149707" y="4383088"/>
                </a:lnTo>
                <a:lnTo>
                  <a:pt x="2168757" y="4419600"/>
                </a:lnTo>
                <a:lnTo>
                  <a:pt x="2206857" y="4495800"/>
                </a:lnTo>
                <a:lnTo>
                  <a:pt x="2222732" y="4532313"/>
                </a:lnTo>
                <a:lnTo>
                  <a:pt x="2238607" y="4573588"/>
                </a:lnTo>
                <a:lnTo>
                  <a:pt x="2254482" y="4619625"/>
                </a:lnTo>
                <a:lnTo>
                  <a:pt x="2265594" y="4672013"/>
                </a:lnTo>
                <a:lnTo>
                  <a:pt x="2271944" y="4732338"/>
                </a:lnTo>
                <a:lnTo>
                  <a:pt x="2275119" y="4800600"/>
                </a:lnTo>
                <a:lnTo>
                  <a:pt x="2271944" y="4868863"/>
                </a:lnTo>
                <a:lnTo>
                  <a:pt x="2265594" y="4929188"/>
                </a:lnTo>
                <a:lnTo>
                  <a:pt x="2254482" y="4981575"/>
                </a:lnTo>
                <a:lnTo>
                  <a:pt x="2238607" y="5027613"/>
                </a:lnTo>
                <a:lnTo>
                  <a:pt x="2222732" y="5068888"/>
                </a:lnTo>
                <a:lnTo>
                  <a:pt x="2206857" y="5105400"/>
                </a:lnTo>
                <a:lnTo>
                  <a:pt x="2187807" y="5143500"/>
                </a:lnTo>
                <a:lnTo>
                  <a:pt x="2168757" y="5181600"/>
                </a:lnTo>
                <a:lnTo>
                  <a:pt x="2149707" y="5218113"/>
                </a:lnTo>
                <a:lnTo>
                  <a:pt x="2133832" y="5259388"/>
                </a:lnTo>
                <a:lnTo>
                  <a:pt x="2119544" y="5305425"/>
                </a:lnTo>
                <a:lnTo>
                  <a:pt x="2108432" y="5357813"/>
                </a:lnTo>
                <a:lnTo>
                  <a:pt x="2100494" y="5418138"/>
                </a:lnTo>
                <a:lnTo>
                  <a:pt x="2098907" y="5486400"/>
                </a:lnTo>
                <a:lnTo>
                  <a:pt x="2100494" y="5554663"/>
                </a:lnTo>
                <a:lnTo>
                  <a:pt x="2108432" y="5614988"/>
                </a:lnTo>
                <a:lnTo>
                  <a:pt x="2119544" y="5667375"/>
                </a:lnTo>
                <a:lnTo>
                  <a:pt x="2133832" y="5713413"/>
                </a:lnTo>
                <a:lnTo>
                  <a:pt x="2149707" y="5754688"/>
                </a:lnTo>
                <a:lnTo>
                  <a:pt x="2168757" y="5791200"/>
                </a:lnTo>
                <a:lnTo>
                  <a:pt x="2187807" y="5829300"/>
                </a:lnTo>
                <a:lnTo>
                  <a:pt x="2206857" y="5867400"/>
                </a:lnTo>
                <a:lnTo>
                  <a:pt x="2222732" y="5903913"/>
                </a:lnTo>
                <a:lnTo>
                  <a:pt x="2238607" y="5945188"/>
                </a:lnTo>
                <a:lnTo>
                  <a:pt x="2254482" y="5991225"/>
                </a:lnTo>
                <a:lnTo>
                  <a:pt x="2265594" y="6043613"/>
                </a:lnTo>
                <a:lnTo>
                  <a:pt x="2271944" y="6103938"/>
                </a:lnTo>
                <a:lnTo>
                  <a:pt x="2275119" y="6172200"/>
                </a:lnTo>
                <a:lnTo>
                  <a:pt x="2271944" y="6240463"/>
                </a:lnTo>
                <a:lnTo>
                  <a:pt x="2265594" y="6300788"/>
                </a:lnTo>
                <a:lnTo>
                  <a:pt x="2254482" y="6353175"/>
                </a:lnTo>
                <a:lnTo>
                  <a:pt x="2238607" y="6399213"/>
                </a:lnTo>
                <a:lnTo>
                  <a:pt x="2222732" y="6440488"/>
                </a:lnTo>
                <a:lnTo>
                  <a:pt x="2206857" y="6477000"/>
                </a:lnTo>
                <a:lnTo>
                  <a:pt x="2187807" y="6515100"/>
                </a:lnTo>
                <a:lnTo>
                  <a:pt x="2168757" y="6553200"/>
                </a:lnTo>
                <a:lnTo>
                  <a:pt x="2149707" y="6589713"/>
                </a:lnTo>
                <a:lnTo>
                  <a:pt x="2133832" y="6630988"/>
                </a:lnTo>
                <a:lnTo>
                  <a:pt x="2119544" y="6677025"/>
                </a:lnTo>
                <a:lnTo>
                  <a:pt x="2108432" y="6729413"/>
                </a:lnTo>
                <a:lnTo>
                  <a:pt x="2100494" y="6789738"/>
                </a:lnTo>
                <a:lnTo>
                  <a:pt x="2098907" y="6858000"/>
                </a:lnTo>
                <a:lnTo>
                  <a:pt x="1556068" y="6858000"/>
                </a:lnTo>
                <a:lnTo>
                  <a:pt x="138929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3AE1F77-1EC8-47BA-A381-B6618A2FCD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0897DF1-74D8-327E-D7CE-B7F6DF09A930}"/>
              </a:ext>
            </a:extLst>
          </p:cNvPr>
          <p:cNvSpPr/>
          <p:nvPr/>
        </p:nvSpPr>
        <p:spPr>
          <a:xfrm>
            <a:off x="3211995" y="3198271"/>
            <a:ext cx="2435087" cy="124239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H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Bank Software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DCE8966-F40E-F1A7-8104-4DB2C4055F27}"/>
              </a:ext>
            </a:extLst>
          </p:cNvPr>
          <p:cNvSpPr/>
          <p:nvPr/>
        </p:nvSpPr>
        <p:spPr>
          <a:xfrm>
            <a:off x="7475880" y="3188332"/>
            <a:ext cx="2435087" cy="1242391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H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Digitales Archiv</a:t>
            </a:r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8211D8E7-52E8-BFBB-A514-508EAE0F68F2}"/>
              </a:ext>
            </a:extLst>
          </p:cNvPr>
          <p:cNvSpPr/>
          <p:nvPr/>
        </p:nvSpPr>
        <p:spPr>
          <a:xfrm>
            <a:off x="5753932" y="3452783"/>
            <a:ext cx="1581976" cy="73336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dirty="0"/>
              <a:t>PDF + RDF</a:t>
            </a:r>
          </a:p>
        </p:txBody>
      </p:sp>
    </p:spTree>
    <p:extLst>
      <p:ext uri="{BB962C8B-B14F-4D97-AF65-F5344CB8AC3E}">
        <p14:creationId xmlns:p14="http://schemas.microsoft.com/office/powerpoint/2010/main" val="360814418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0851669-7281-49C2-8BF0-67BA70EC1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4886B8-B9B8-9796-7C32-39A73C86A1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382385"/>
            <a:ext cx="8534399" cy="1413758"/>
          </a:xfrm>
        </p:spPr>
        <p:txBody>
          <a:bodyPr anchor="b">
            <a:normAutofit/>
          </a:bodyPr>
          <a:lstStyle/>
          <a:p>
            <a:pPr algn="ctr"/>
            <a:r>
              <a:rPr lang="en-CH" sz="4400" dirty="0"/>
              <a:t>Ausgangslage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6992B13-74C4-4370-93C5-F5403D944D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" y="0"/>
            <a:ext cx="2275119" cy="6858000"/>
          </a:xfrm>
          <a:custGeom>
            <a:avLst/>
            <a:gdLst>
              <a:gd name="connsiteX0" fmla="*/ 0 w 2275119"/>
              <a:gd name="connsiteY0" fmla="*/ 0 h 6858000"/>
              <a:gd name="connsiteX1" fmla="*/ 1389294 w 2275119"/>
              <a:gd name="connsiteY1" fmla="*/ 0 h 6858000"/>
              <a:gd name="connsiteX2" fmla="*/ 1556068 w 2275119"/>
              <a:gd name="connsiteY2" fmla="*/ 0 h 6858000"/>
              <a:gd name="connsiteX3" fmla="*/ 2098907 w 2275119"/>
              <a:gd name="connsiteY3" fmla="*/ 0 h 6858000"/>
              <a:gd name="connsiteX4" fmla="*/ 2100494 w 2275119"/>
              <a:gd name="connsiteY4" fmla="*/ 68263 h 6858000"/>
              <a:gd name="connsiteX5" fmla="*/ 2108432 w 2275119"/>
              <a:gd name="connsiteY5" fmla="*/ 128588 h 6858000"/>
              <a:gd name="connsiteX6" fmla="*/ 2119544 w 2275119"/>
              <a:gd name="connsiteY6" fmla="*/ 180975 h 6858000"/>
              <a:gd name="connsiteX7" fmla="*/ 2133832 w 2275119"/>
              <a:gd name="connsiteY7" fmla="*/ 227013 h 6858000"/>
              <a:gd name="connsiteX8" fmla="*/ 2149707 w 2275119"/>
              <a:gd name="connsiteY8" fmla="*/ 268288 h 6858000"/>
              <a:gd name="connsiteX9" fmla="*/ 2168757 w 2275119"/>
              <a:gd name="connsiteY9" fmla="*/ 304800 h 6858000"/>
              <a:gd name="connsiteX10" fmla="*/ 2187807 w 2275119"/>
              <a:gd name="connsiteY10" fmla="*/ 342900 h 6858000"/>
              <a:gd name="connsiteX11" fmla="*/ 2206857 w 2275119"/>
              <a:gd name="connsiteY11" fmla="*/ 381000 h 6858000"/>
              <a:gd name="connsiteX12" fmla="*/ 2222732 w 2275119"/>
              <a:gd name="connsiteY12" fmla="*/ 417513 h 6858000"/>
              <a:gd name="connsiteX13" fmla="*/ 2238607 w 2275119"/>
              <a:gd name="connsiteY13" fmla="*/ 458788 h 6858000"/>
              <a:gd name="connsiteX14" fmla="*/ 2254482 w 2275119"/>
              <a:gd name="connsiteY14" fmla="*/ 504825 h 6858000"/>
              <a:gd name="connsiteX15" fmla="*/ 2265594 w 2275119"/>
              <a:gd name="connsiteY15" fmla="*/ 557213 h 6858000"/>
              <a:gd name="connsiteX16" fmla="*/ 2271944 w 2275119"/>
              <a:gd name="connsiteY16" fmla="*/ 617538 h 6858000"/>
              <a:gd name="connsiteX17" fmla="*/ 2275119 w 2275119"/>
              <a:gd name="connsiteY17" fmla="*/ 685800 h 6858000"/>
              <a:gd name="connsiteX18" fmla="*/ 2271944 w 2275119"/>
              <a:gd name="connsiteY18" fmla="*/ 754063 h 6858000"/>
              <a:gd name="connsiteX19" fmla="*/ 2265594 w 2275119"/>
              <a:gd name="connsiteY19" fmla="*/ 814388 h 6858000"/>
              <a:gd name="connsiteX20" fmla="*/ 2254482 w 2275119"/>
              <a:gd name="connsiteY20" fmla="*/ 866775 h 6858000"/>
              <a:gd name="connsiteX21" fmla="*/ 2238607 w 2275119"/>
              <a:gd name="connsiteY21" fmla="*/ 912813 h 6858000"/>
              <a:gd name="connsiteX22" fmla="*/ 2222732 w 2275119"/>
              <a:gd name="connsiteY22" fmla="*/ 954088 h 6858000"/>
              <a:gd name="connsiteX23" fmla="*/ 2206857 w 2275119"/>
              <a:gd name="connsiteY23" fmla="*/ 990600 h 6858000"/>
              <a:gd name="connsiteX24" fmla="*/ 2187807 w 2275119"/>
              <a:gd name="connsiteY24" fmla="*/ 1028700 h 6858000"/>
              <a:gd name="connsiteX25" fmla="*/ 2168757 w 2275119"/>
              <a:gd name="connsiteY25" fmla="*/ 1066800 h 6858000"/>
              <a:gd name="connsiteX26" fmla="*/ 2149707 w 2275119"/>
              <a:gd name="connsiteY26" fmla="*/ 1103313 h 6858000"/>
              <a:gd name="connsiteX27" fmla="*/ 2133832 w 2275119"/>
              <a:gd name="connsiteY27" fmla="*/ 1144588 h 6858000"/>
              <a:gd name="connsiteX28" fmla="*/ 2119544 w 2275119"/>
              <a:gd name="connsiteY28" fmla="*/ 1190625 h 6858000"/>
              <a:gd name="connsiteX29" fmla="*/ 2108432 w 2275119"/>
              <a:gd name="connsiteY29" fmla="*/ 1243013 h 6858000"/>
              <a:gd name="connsiteX30" fmla="*/ 2100494 w 2275119"/>
              <a:gd name="connsiteY30" fmla="*/ 1303338 h 6858000"/>
              <a:gd name="connsiteX31" fmla="*/ 2098907 w 2275119"/>
              <a:gd name="connsiteY31" fmla="*/ 1371600 h 6858000"/>
              <a:gd name="connsiteX32" fmla="*/ 2100494 w 2275119"/>
              <a:gd name="connsiteY32" fmla="*/ 1439863 h 6858000"/>
              <a:gd name="connsiteX33" fmla="*/ 2108432 w 2275119"/>
              <a:gd name="connsiteY33" fmla="*/ 1500188 h 6858000"/>
              <a:gd name="connsiteX34" fmla="*/ 2119544 w 2275119"/>
              <a:gd name="connsiteY34" fmla="*/ 1552575 h 6858000"/>
              <a:gd name="connsiteX35" fmla="*/ 2133832 w 2275119"/>
              <a:gd name="connsiteY35" fmla="*/ 1598613 h 6858000"/>
              <a:gd name="connsiteX36" fmla="*/ 2149707 w 2275119"/>
              <a:gd name="connsiteY36" fmla="*/ 1639888 h 6858000"/>
              <a:gd name="connsiteX37" fmla="*/ 2168757 w 2275119"/>
              <a:gd name="connsiteY37" fmla="*/ 1676400 h 6858000"/>
              <a:gd name="connsiteX38" fmla="*/ 2187807 w 2275119"/>
              <a:gd name="connsiteY38" fmla="*/ 1714500 h 6858000"/>
              <a:gd name="connsiteX39" fmla="*/ 2206857 w 2275119"/>
              <a:gd name="connsiteY39" fmla="*/ 1752600 h 6858000"/>
              <a:gd name="connsiteX40" fmla="*/ 2222732 w 2275119"/>
              <a:gd name="connsiteY40" fmla="*/ 1789113 h 6858000"/>
              <a:gd name="connsiteX41" fmla="*/ 2238607 w 2275119"/>
              <a:gd name="connsiteY41" fmla="*/ 1830388 h 6858000"/>
              <a:gd name="connsiteX42" fmla="*/ 2254482 w 2275119"/>
              <a:gd name="connsiteY42" fmla="*/ 1876425 h 6858000"/>
              <a:gd name="connsiteX43" fmla="*/ 2265594 w 2275119"/>
              <a:gd name="connsiteY43" fmla="*/ 1928813 h 6858000"/>
              <a:gd name="connsiteX44" fmla="*/ 2271944 w 2275119"/>
              <a:gd name="connsiteY44" fmla="*/ 1989138 h 6858000"/>
              <a:gd name="connsiteX45" fmla="*/ 2275119 w 2275119"/>
              <a:gd name="connsiteY45" fmla="*/ 2057400 h 6858000"/>
              <a:gd name="connsiteX46" fmla="*/ 2271944 w 2275119"/>
              <a:gd name="connsiteY46" fmla="*/ 2125663 h 6858000"/>
              <a:gd name="connsiteX47" fmla="*/ 2265594 w 2275119"/>
              <a:gd name="connsiteY47" fmla="*/ 2185988 h 6858000"/>
              <a:gd name="connsiteX48" fmla="*/ 2254482 w 2275119"/>
              <a:gd name="connsiteY48" fmla="*/ 2238375 h 6858000"/>
              <a:gd name="connsiteX49" fmla="*/ 2238607 w 2275119"/>
              <a:gd name="connsiteY49" fmla="*/ 2284413 h 6858000"/>
              <a:gd name="connsiteX50" fmla="*/ 2222732 w 2275119"/>
              <a:gd name="connsiteY50" fmla="*/ 2325688 h 6858000"/>
              <a:gd name="connsiteX51" fmla="*/ 2206857 w 2275119"/>
              <a:gd name="connsiteY51" fmla="*/ 2362200 h 6858000"/>
              <a:gd name="connsiteX52" fmla="*/ 2187807 w 2275119"/>
              <a:gd name="connsiteY52" fmla="*/ 2400300 h 6858000"/>
              <a:gd name="connsiteX53" fmla="*/ 2168757 w 2275119"/>
              <a:gd name="connsiteY53" fmla="*/ 2438400 h 6858000"/>
              <a:gd name="connsiteX54" fmla="*/ 2149707 w 2275119"/>
              <a:gd name="connsiteY54" fmla="*/ 2474913 h 6858000"/>
              <a:gd name="connsiteX55" fmla="*/ 2133832 w 2275119"/>
              <a:gd name="connsiteY55" fmla="*/ 2516188 h 6858000"/>
              <a:gd name="connsiteX56" fmla="*/ 2119544 w 2275119"/>
              <a:gd name="connsiteY56" fmla="*/ 2562225 h 6858000"/>
              <a:gd name="connsiteX57" fmla="*/ 2108432 w 2275119"/>
              <a:gd name="connsiteY57" fmla="*/ 2614613 h 6858000"/>
              <a:gd name="connsiteX58" fmla="*/ 2100494 w 2275119"/>
              <a:gd name="connsiteY58" fmla="*/ 2674938 h 6858000"/>
              <a:gd name="connsiteX59" fmla="*/ 2098907 w 2275119"/>
              <a:gd name="connsiteY59" fmla="*/ 2743200 h 6858000"/>
              <a:gd name="connsiteX60" fmla="*/ 2100494 w 2275119"/>
              <a:gd name="connsiteY60" fmla="*/ 2811463 h 6858000"/>
              <a:gd name="connsiteX61" fmla="*/ 2108432 w 2275119"/>
              <a:gd name="connsiteY61" fmla="*/ 2871788 h 6858000"/>
              <a:gd name="connsiteX62" fmla="*/ 2119544 w 2275119"/>
              <a:gd name="connsiteY62" fmla="*/ 2924175 h 6858000"/>
              <a:gd name="connsiteX63" fmla="*/ 2133832 w 2275119"/>
              <a:gd name="connsiteY63" fmla="*/ 2970213 h 6858000"/>
              <a:gd name="connsiteX64" fmla="*/ 2149707 w 2275119"/>
              <a:gd name="connsiteY64" fmla="*/ 3011488 h 6858000"/>
              <a:gd name="connsiteX65" fmla="*/ 2168757 w 2275119"/>
              <a:gd name="connsiteY65" fmla="*/ 3048000 h 6858000"/>
              <a:gd name="connsiteX66" fmla="*/ 2187807 w 2275119"/>
              <a:gd name="connsiteY66" fmla="*/ 3086100 h 6858000"/>
              <a:gd name="connsiteX67" fmla="*/ 2206857 w 2275119"/>
              <a:gd name="connsiteY67" fmla="*/ 3124200 h 6858000"/>
              <a:gd name="connsiteX68" fmla="*/ 2222732 w 2275119"/>
              <a:gd name="connsiteY68" fmla="*/ 3160713 h 6858000"/>
              <a:gd name="connsiteX69" fmla="*/ 2238607 w 2275119"/>
              <a:gd name="connsiteY69" fmla="*/ 3201988 h 6858000"/>
              <a:gd name="connsiteX70" fmla="*/ 2254482 w 2275119"/>
              <a:gd name="connsiteY70" fmla="*/ 3248025 h 6858000"/>
              <a:gd name="connsiteX71" fmla="*/ 2265594 w 2275119"/>
              <a:gd name="connsiteY71" fmla="*/ 3300413 h 6858000"/>
              <a:gd name="connsiteX72" fmla="*/ 2271944 w 2275119"/>
              <a:gd name="connsiteY72" fmla="*/ 3360738 h 6858000"/>
              <a:gd name="connsiteX73" fmla="*/ 2275119 w 2275119"/>
              <a:gd name="connsiteY73" fmla="*/ 3427413 h 6858000"/>
              <a:gd name="connsiteX74" fmla="*/ 2271944 w 2275119"/>
              <a:gd name="connsiteY74" fmla="*/ 3497263 h 6858000"/>
              <a:gd name="connsiteX75" fmla="*/ 2265594 w 2275119"/>
              <a:gd name="connsiteY75" fmla="*/ 3557588 h 6858000"/>
              <a:gd name="connsiteX76" fmla="*/ 2254482 w 2275119"/>
              <a:gd name="connsiteY76" fmla="*/ 3609975 h 6858000"/>
              <a:gd name="connsiteX77" fmla="*/ 2238607 w 2275119"/>
              <a:gd name="connsiteY77" fmla="*/ 3656013 h 6858000"/>
              <a:gd name="connsiteX78" fmla="*/ 2222732 w 2275119"/>
              <a:gd name="connsiteY78" fmla="*/ 3697288 h 6858000"/>
              <a:gd name="connsiteX79" fmla="*/ 2206857 w 2275119"/>
              <a:gd name="connsiteY79" fmla="*/ 3733800 h 6858000"/>
              <a:gd name="connsiteX80" fmla="*/ 2187807 w 2275119"/>
              <a:gd name="connsiteY80" fmla="*/ 3771900 h 6858000"/>
              <a:gd name="connsiteX81" fmla="*/ 2168757 w 2275119"/>
              <a:gd name="connsiteY81" fmla="*/ 3810000 h 6858000"/>
              <a:gd name="connsiteX82" fmla="*/ 2149707 w 2275119"/>
              <a:gd name="connsiteY82" fmla="*/ 3846513 h 6858000"/>
              <a:gd name="connsiteX83" fmla="*/ 2133832 w 2275119"/>
              <a:gd name="connsiteY83" fmla="*/ 3887788 h 6858000"/>
              <a:gd name="connsiteX84" fmla="*/ 2119544 w 2275119"/>
              <a:gd name="connsiteY84" fmla="*/ 3933825 h 6858000"/>
              <a:gd name="connsiteX85" fmla="*/ 2108432 w 2275119"/>
              <a:gd name="connsiteY85" fmla="*/ 3986213 h 6858000"/>
              <a:gd name="connsiteX86" fmla="*/ 2100494 w 2275119"/>
              <a:gd name="connsiteY86" fmla="*/ 4046538 h 6858000"/>
              <a:gd name="connsiteX87" fmla="*/ 2098907 w 2275119"/>
              <a:gd name="connsiteY87" fmla="*/ 4114800 h 6858000"/>
              <a:gd name="connsiteX88" fmla="*/ 2100494 w 2275119"/>
              <a:gd name="connsiteY88" fmla="*/ 4183063 h 6858000"/>
              <a:gd name="connsiteX89" fmla="*/ 2108432 w 2275119"/>
              <a:gd name="connsiteY89" fmla="*/ 4243388 h 6858000"/>
              <a:gd name="connsiteX90" fmla="*/ 2119544 w 2275119"/>
              <a:gd name="connsiteY90" fmla="*/ 4295775 h 6858000"/>
              <a:gd name="connsiteX91" fmla="*/ 2133832 w 2275119"/>
              <a:gd name="connsiteY91" fmla="*/ 4341813 h 6858000"/>
              <a:gd name="connsiteX92" fmla="*/ 2149707 w 2275119"/>
              <a:gd name="connsiteY92" fmla="*/ 4383088 h 6858000"/>
              <a:gd name="connsiteX93" fmla="*/ 2168757 w 2275119"/>
              <a:gd name="connsiteY93" fmla="*/ 4419600 h 6858000"/>
              <a:gd name="connsiteX94" fmla="*/ 2206857 w 2275119"/>
              <a:gd name="connsiteY94" fmla="*/ 4495800 h 6858000"/>
              <a:gd name="connsiteX95" fmla="*/ 2222732 w 2275119"/>
              <a:gd name="connsiteY95" fmla="*/ 4532313 h 6858000"/>
              <a:gd name="connsiteX96" fmla="*/ 2238607 w 2275119"/>
              <a:gd name="connsiteY96" fmla="*/ 4573588 h 6858000"/>
              <a:gd name="connsiteX97" fmla="*/ 2254482 w 2275119"/>
              <a:gd name="connsiteY97" fmla="*/ 4619625 h 6858000"/>
              <a:gd name="connsiteX98" fmla="*/ 2265594 w 2275119"/>
              <a:gd name="connsiteY98" fmla="*/ 4672013 h 6858000"/>
              <a:gd name="connsiteX99" fmla="*/ 2271944 w 2275119"/>
              <a:gd name="connsiteY99" fmla="*/ 4732338 h 6858000"/>
              <a:gd name="connsiteX100" fmla="*/ 2275119 w 2275119"/>
              <a:gd name="connsiteY100" fmla="*/ 4800600 h 6858000"/>
              <a:gd name="connsiteX101" fmla="*/ 2271944 w 2275119"/>
              <a:gd name="connsiteY101" fmla="*/ 4868863 h 6858000"/>
              <a:gd name="connsiteX102" fmla="*/ 2265594 w 2275119"/>
              <a:gd name="connsiteY102" fmla="*/ 4929188 h 6858000"/>
              <a:gd name="connsiteX103" fmla="*/ 2254482 w 2275119"/>
              <a:gd name="connsiteY103" fmla="*/ 4981575 h 6858000"/>
              <a:gd name="connsiteX104" fmla="*/ 2238607 w 2275119"/>
              <a:gd name="connsiteY104" fmla="*/ 5027613 h 6858000"/>
              <a:gd name="connsiteX105" fmla="*/ 2222732 w 2275119"/>
              <a:gd name="connsiteY105" fmla="*/ 5068888 h 6858000"/>
              <a:gd name="connsiteX106" fmla="*/ 2206857 w 2275119"/>
              <a:gd name="connsiteY106" fmla="*/ 5105400 h 6858000"/>
              <a:gd name="connsiteX107" fmla="*/ 2187807 w 2275119"/>
              <a:gd name="connsiteY107" fmla="*/ 5143500 h 6858000"/>
              <a:gd name="connsiteX108" fmla="*/ 2168757 w 2275119"/>
              <a:gd name="connsiteY108" fmla="*/ 5181600 h 6858000"/>
              <a:gd name="connsiteX109" fmla="*/ 2149707 w 2275119"/>
              <a:gd name="connsiteY109" fmla="*/ 5218113 h 6858000"/>
              <a:gd name="connsiteX110" fmla="*/ 2133832 w 2275119"/>
              <a:gd name="connsiteY110" fmla="*/ 5259388 h 6858000"/>
              <a:gd name="connsiteX111" fmla="*/ 2119544 w 2275119"/>
              <a:gd name="connsiteY111" fmla="*/ 5305425 h 6858000"/>
              <a:gd name="connsiteX112" fmla="*/ 2108432 w 2275119"/>
              <a:gd name="connsiteY112" fmla="*/ 5357813 h 6858000"/>
              <a:gd name="connsiteX113" fmla="*/ 2100494 w 2275119"/>
              <a:gd name="connsiteY113" fmla="*/ 5418138 h 6858000"/>
              <a:gd name="connsiteX114" fmla="*/ 2098907 w 2275119"/>
              <a:gd name="connsiteY114" fmla="*/ 5486400 h 6858000"/>
              <a:gd name="connsiteX115" fmla="*/ 2100494 w 2275119"/>
              <a:gd name="connsiteY115" fmla="*/ 5554663 h 6858000"/>
              <a:gd name="connsiteX116" fmla="*/ 2108432 w 2275119"/>
              <a:gd name="connsiteY116" fmla="*/ 5614988 h 6858000"/>
              <a:gd name="connsiteX117" fmla="*/ 2119544 w 2275119"/>
              <a:gd name="connsiteY117" fmla="*/ 5667375 h 6858000"/>
              <a:gd name="connsiteX118" fmla="*/ 2133832 w 2275119"/>
              <a:gd name="connsiteY118" fmla="*/ 5713413 h 6858000"/>
              <a:gd name="connsiteX119" fmla="*/ 2149707 w 2275119"/>
              <a:gd name="connsiteY119" fmla="*/ 5754688 h 6858000"/>
              <a:gd name="connsiteX120" fmla="*/ 2168757 w 2275119"/>
              <a:gd name="connsiteY120" fmla="*/ 5791200 h 6858000"/>
              <a:gd name="connsiteX121" fmla="*/ 2187807 w 2275119"/>
              <a:gd name="connsiteY121" fmla="*/ 5829300 h 6858000"/>
              <a:gd name="connsiteX122" fmla="*/ 2206857 w 2275119"/>
              <a:gd name="connsiteY122" fmla="*/ 5867400 h 6858000"/>
              <a:gd name="connsiteX123" fmla="*/ 2222732 w 2275119"/>
              <a:gd name="connsiteY123" fmla="*/ 5903913 h 6858000"/>
              <a:gd name="connsiteX124" fmla="*/ 2238607 w 2275119"/>
              <a:gd name="connsiteY124" fmla="*/ 5945188 h 6858000"/>
              <a:gd name="connsiteX125" fmla="*/ 2254482 w 2275119"/>
              <a:gd name="connsiteY125" fmla="*/ 5991225 h 6858000"/>
              <a:gd name="connsiteX126" fmla="*/ 2265594 w 2275119"/>
              <a:gd name="connsiteY126" fmla="*/ 6043613 h 6858000"/>
              <a:gd name="connsiteX127" fmla="*/ 2271944 w 2275119"/>
              <a:gd name="connsiteY127" fmla="*/ 6103938 h 6858000"/>
              <a:gd name="connsiteX128" fmla="*/ 2275119 w 2275119"/>
              <a:gd name="connsiteY128" fmla="*/ 6172200 h 6858000"/>
              <a:gd name="connsiteX129" fmla="*/ 2271944 w 2275119"/>
              <a:gd name="connsiteY129" fmla="*/ 6240463 h 6858000"/>
              <a:gd name="connsiteX130" fmla="*/ 2265594 w 2275119"/>
              <a:gd name="connsiteY130" fmla="*/ 6300788 h 6858000"/>
              <a:gd name="connsiteX131" fmla="*/ 2254482 w 2275119"/>
              <a:gd name="connsiteY131" fmla="*/ 6353175 h 6858000"/>
              <a:gd name="connsiteX132" fmla="*/ 2238607 w 2275119"/>
              <a:gd name="connsiteY132" fmla="*/ 6399213 h 6858000"/>
              <a:gd name="connsiteX133" fmla="*/ 2222732 w 2275119"/>
              <a:gd name="connsiteY133" fmla="*/ 6440488 h 6858000"/>
              <a:gd name="connsiteX134" fmla="*/ 2206857 w 2275119"/>
              <a:gd name="connsiteY134" fmla="*/ 6477000 h 6858000"/>
              <a:gd name="connsiteX135" fmla="*/ 2187807 w 2275119"/>
              <a:gd name="connsiteY135" fmla="*/ 6515100 h 6858000"/>
              <a:gd name="connsiteX136" fmla="*/ 2168757 w 2275119"/>
              <a:gd name="connsiteY136" fmla="*/ 6553200 h 6858000"/>
              <a:gd name="connsiteX137" fmla="*/ 2149707 w 2275119"/>
              <a:gd name="connsiteY137" fmla="*/ 6589713 h 6858000"/>
              <a:gd name="connsiteX138" fmla="*/ 2133832 w 2275119"/>
              <a:gd name="connsiteY138" fmla="*/ 6630988 h 6858000"/>
              <a:gd name="connsiteX139" fmla="*/ 2119544 w 2275119"/>
              <a:gd name="connsiteY139" fmla="*/ 6677025 h 6858000"/>
              <a:gd name="connsiteX140" fmla="*/ 2108432 w 2275119"/>
              <a:gd name="connsiteY140" fmla="*/ 6729413 h 6858000"/>
              <a:gd name="connsiteX141" fmla="*/ 2100494 w 2275119"/>
              <a:gd name="connsiteY141" fmla="*/ 6789738 h 6858000"/>
              <a:gd name="connsiteX142" fmla="*/ 2098907 w 2275119"/>
              <a:gd name="connsiteY142" fmla="*/ 6858000 h 6858000"/>
              <a:gd name="connsiteX143" fmla="*/ 1556068 w 2275119"/>
              <a:gd name="connsiteY143" fmla="*/ 6858000 h 6858000"/>
              <a:gd name="connsiteX144" fmla="*/ 1389294 w 2275119"/>
              <a:gd name="connsiteY144" fmla="*/ 6858000 h 6858000"/>
              <a:gd name="connsiteX145" fmla="*/ 0 w 2275119"/>
              <a:gd name="connsiteY14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</a:cxnLst>
            <a:rect l="l" t="t" r="r" b="b"/>
            <a:pathLst>
              <a:path w="2275119" h="6858000">
                <a:moveTo>
                  <a:pt x="0" y="0"/>
                </a:moveTo>
                <a:lnTo>
                  <a:pt x="1389294" y="0"/>
                </a:lnTo>
                <a:lnTo>
                  <a:pt x="1556068" y="0"/>
                </a:lnTo>
                <a:lnTo>
                  <a:pt x="2098907" y="0"/>
                </a:lnTo>
                <a:lnTo>
                  <a:pt x="2100494" y="68263"/>
                </a:lnTo>
                <a:lnTo>
                  <a:pt x="2108432" y="128588"/>
                </a:lnTo>
                <a:lnTo>
                  <a:pt x="2119544" y="180975"/>
                </a:lnTo>
                <a:lnTo>
                  <a:pt x="2133832" y="227013"/>
                </a:lnTo>
                <a:lnTo>
                  <a:pt x="2149707" y="268288"/>
                </a:lnTo>
                <a:lnTo>
                  <a:pt x="2168757" y="304800"/>
                </a:lnTo>
                <a:lnTo>
                  <a:pt x="2187807" y="342900"/>
                </a:lnTo>
                <a:lnTo>
                  <a:pt x="2206857" y="381000"/>
                </a:lnTo>
                <a:lnTo>
                  <a:pt x="2222732" y="417513"/>
                </a:lnTo>
                <a:lnTo>
                  <a:pt x="2238607" y="458788"/>
                </a:lnTo>
                <a:lnTo>
                  <a:pt x="2254482" y="504825"/>
                </a:lnTo>
                <a:lnTo>
                  <a:pt x="2265594" y="557213"/>
                </a:lnTo>
                <a:lnTo>
                  <a:pt x="2271944" y="617538"/>
                </a:lnTo>
                <a:lnTo>
                  <a:pt x="2275119" y="685800"/>
                </a:lnTo>
                <a:lnTo>
                  <a:pt x="2271944" y="754063"/>
                </a:lnTo>
                <a:lnTo>
                  <a:pt x="2265594" y="814388"/>
                </a:lnTo>
                <a:lnTo>
                  <a:pt x="2254482" y="866775"/>
                </a:lnTo>
                <a:lnTo>
                  <a:pt x="2238607" y="912813"/>
                </a:lnTo>
                <a:lnTo>
                  <a:pt x="2222732" y="954088"/>
                </a:lnTo>
                <a:lnTo>
                  <a:pt x="2206857" y="990600"/>
                </a:lnTo>
                <a:lnTo>
                  <a:pt x="2187807" y="1028700"/>
                </a:lnTo>
                <a:lnTo>
                  <a:pt x="2168757" y="1066800"/>
                </a:lnTo>
                <a:lnTo>
                  <a:pt x="2149707" y="1103313"/>
                </a:lnTo>
                <a:lnTo>
                  <a:pt x="2133832" y="1144588"/>
                </a:lnTo>
                <a:lnTo>
                  <a:pt x="2119544" y="1190625"/>
                </a:lnTo>
                <a:lnTo>
                  <a:pt x="2108432" y="1243013"/>
                </a:lnTo>
                <a:lnTo>
                  <a:pt x="2100494" y="1303338"/>
                </a:lnTo>
                <a:lnTo>
                  <a:pt x="2098907" y="1371600"/>
                </a:lnTo>
                <a:lnTo>
                  <a:pt x="2100494" y="1439863"/>
                </a:lnTo>
                <a:lnTo>
                  <a:pt x="2108432" y="1500188"/>
                </a:lnTo>
                <a:lnTo>
                  <a:pt x="2119544" y="1552575"/>
                </a:lnTo>
                <a:lnTo>
                  <a:pt x="2133832" y="1598613"/>
                </a:lnTo>
                <a:lnTo>
                  <a:pt x="2149707" y="1639888"/>
                </a:lnTo>
                <a:lnTo>
                  <a:pt x="2168757" y="1676400"/>
                </a:lnTo>
                <a:lnTo>
                  <a:pt x="2187807" y="1714500"/>
                </a:lnTo>
                <a:lnTo>
                  <a:pt x="2206857" y="1752600"/>
                </a:lnTo>
                <a:lnTo>
                  <a:pt x="2222732" y="1789113"/>
                </a:lnTo>
                <a:lnTo>
                  <a:pt x="2238607" y="1830388"/>
                </a:lnTo>
                <a:lnTo>
                  <a:pt x="2254482" y="1876425"/>
                </a:lnTo>
                <a:lnTo>
                  <a:pt x="2265594" y="1928813"/>
                </a:lnTo>
                <a:lnTo>
                  <a:pt x="2271944" y="1989138"/>
                </a:lnTo>
                <a:lnTo>
                  <a:pt x="2275119" y="2057400"/>
                </a:lnTo>
                <a:lnTo>
                  <a:pt x="2271944" y="2125663"/>
                </a:lnTo>
                <a:lnTo>
                  <a:pt x="2265594" y="2185988"/>
                </a:lnTo>
                <a:lnTo>
                  <a:pt x="2254482" y="2238375"/>
                </a:lnTo>
                <a:lnTo>
                  <a:pt x="2238607" y="2284413"/>
                </a:lnTo>
                <a:lnTo>
                  <a:pt x="2222732" y="2325688"/>
                </a:lnTo>
                <a:lnTo>
                  <a:pt x="2206857" y="2362200"/>
                </a:lnTo>
                <a:lnTo>
                  <a:pt x="2187807" y="2400300"/>
                </a:lnTo>
                <a:lnTo>
                  <a:pt x="2168757" y="2438400"/>
                </a:lnTo>
                <a:lnTo>
                  <a:pt x="2149707" y="2474913"/>
                </a:lnTo>
                <a:lnTo>
                  <a:pt x="2133832" y="2516188"/>
                </a:lnTo>
                <a:lnTo>
                  <a:pt x="2119544" y="2562225"/>
                </a:lnTo>
                <a:lnTo>
                  <a:pt x="2108432" y="2614613"/>
                </a:lnTo>
                <a:lnTo>
                  <a:pt x="2100494" y="2674938"/>
                </a:lnTo>
                <a:lnTo>
                  <a:pt x="2098907" y="2743200"/>
                </a:lnTo>
                <a:lnTo>
                  <a:pt x="2100494" y="2811463"/>
                </a:lnTo>
                <a:lnTo>
                  <a:pt x="2108432" y="2871788"/>
                </a:lnTo>
                <a:lnTo>
                  <a:pt x="2119544" y="2924175"/>
                </a:lnTo>
                <a:lnTo>
                  <a:pt x="2133832" y="2970213"/>
                </a:lnTo>
                <a:lnTo>
                  <a:pt x="2149707" y="3011488"/>
                </a:lnTo>
                <a:lnTo>
                  <a:pt x="2168757" y="3048000"/>
                </a:lnTo>
                <a:lnTo>
                  <a:pt x="2187807" y="3086100"/>
                </a:lnTo>
                <a:lnTo>
                  <a:pt x="2206857" y="3124200"/>
                </a:lnTo>
                <a:lnTo>
                  <a:pt x="2222732" y="3160713"/>
                </a:lnTo>
                <a:lnTo>
                  <a:pt x="2238607" y="3201988"/>
                </a:lnTo>
                <a:lnTo>
                  <a:pt x="2254482" y="3248025"/>
                </a:lnTo>
                <a:lnTo>
                  <a:pt x="2265594" y="3300413"/>
                </a:lnTo>
                <a:lnTo>
                  <a:pt x="2271944" y="3360738"/>
                </a:lnTo>
                <a:lnTo>
                  <a:pt x="2275119" y="3427413"/>
                </a:lnTo>
                <a:lnTo>
                  <a:pt x="2271944" y="3497263"/>
                </a:lnTo>
                <a:lnTo>
                  <a:pt x="2265594" y="3557588"/>
                </a:lnTo>
                <a:lnTo>
                  <a:pt x="2254482" y="3609975"/>
                </a:lnTo>
                <a:lnTo>
                  <a:pt x="2238607" y="3656013"/>
                </a:lnTo>
                <a:lnTo>
                  <a:pt x="2222732" y="3697288"/>
                </a:lnTo>
                <a:lnTo>
                  <a:pt x="2206857" y="3733800"/>
                </a:lnTo>
                <a:lnTo>
                  <a:pt x="2187807" y="3771900"/>
                </a:lnTo>
                <a:lnTo>
                  <a:pt x="2168757" y="3810000"/>
                </a:lnTo>
                <a:lnTo>
                  <a:pt x="2149707" y="3846513"/>
                </a:lnTo>
                <a:lnTo>
                  <a:pt x="2133832" y="3887788"/>
                </a:lnTo>
                <a:lnTo>
                  <a:pt x="2119544" y="3933825"/>
                </a:lnTo>
                <a:lnTo>
                  <a:pt x="2108432" y="3986213"/>
                </a:lnTo>
                <a:lnTo>
                  <a:pt x="2100494" y="4046538"/>
                </a:lnTo>
                <a:lnTo>
                  <a:pt x="2098907" y="4114800"/>
                </a:lnTo>
                <a:lnTo>
                  <a:pt x="2100494" y="4183063"/>
                </a:lnTo>
                <a:lnTo>
                  <a:pt x="2108432" y="4243388"/>
                </a:lnTo>
                <a:lnTo>
                  <a:pt x="2119544" y="4295775"/>
                </a:lnTo>
                <a:lnTo>
                  <a:pt x="2133832" y="4341813"/>
                </a:lnTo>
                <a:lnTo>
                  <a:pt x="2149707" y="4383088"/>
                </a:lnTo>
                <a:lnTo>
                  <a:pt x="2168757" y="4419600"/>
                </a:lnTo>
                <a:lnTo>
                  <a:pt x="2206857" y="4495800"/>
                </a:lnTo>
                <a:lnTo>
                  <a:pt x="2222732" y="4532313"/>
                </a:lnTo>
                <a:lnTo>
                  <a:pt x="2238607" y="4573588"/>
                </a:lnTo>
                <a:lnTo>
                  <a:pt x="2254482" y="4619625"/>
                </a:lnTo>
                <a:lnTo>
                  <a:pt x="2265594" y="4672013"/>
                </a:lnTo>
                <a:lnTo>
                  <a:pt x="2271944" y="4732338"/>
                </a:lnTo>
                <a:lnTo>
                  <a:pt x="2275119" y="4800600"/>
                </a:lnTo>
                <a:lnTo>
                  <a:pt x="2271944" y="4868863"/>
                </a:lnTo>
                <a:lnTo>
                  <a:pt x="2265594" y="4929188"/>
                </a:lnTo>
                <a:lnTo>
                  <a:pt x="2254482" y="4981575"/>
                </a:lnTo>
                <a:lnTo>
                  <a:pt x="2238607" y="5027613"/>
                </a:lnTo>
                <a:lnTo>
                  <a:pt x="2222732" y="5068888"/>
                </a:lnTo>
                <a:lnTo>
                  <a:pt x="2206857" y="5105400"/>
                </a:lnTo>
                <a:lnTo>
                  <a:pt x="2187807" y="5143500"/>
                </a:lnTo>
                <a:lnTo>
                  <a:pt x="2168757" y="5181600"/>
                </a:lnTo>
                <a:lnTo>
                  <a:pt x="2149707" y="5218113"/>
                </a:lnTo>
                <a:lnTo>
                  <a:pt x="2133832" y="5259388"/>
                </a:lnTo>
                <a:lnTo>
                  <a:pt x="2119544" y="5305425"/>
                </a:lnTo>
                <a:lnTo>
                  <a:pt x="2108432" y="5357813"/>
                </a:lnTo>
                <a:lnTo>
                  <a:pt x="2100494" y="5418138"/>
                </a:lnTo>
                <a:lnTo>
                  <a:pt x="2098907" y="5486400"/>
                </a:lnTo>
                <a:lnTo>
                  <a:pt x="2100494" y="5554663"/>
                </a:lnTo>
                <a:lnTo>
                  <a:pt x="2108432" y="5614988"/>
                </a:lnTo>
                <a:lnTo>
                  <a:pt x="2119544" y="5667375"/>
                </a:lnTo>
                <a:lnTo>
                  <a:pt x="2133832" y="5713413"/>
                </a:lnTo>
                <a:lnTo>
                  <a:pt x="2149707" y="5754688"/>
                </a:lnTo>
                <a:lnTo>
                  <a:pt x="2168757" y="5791200"/>
                </a:lnTo>
                <a:lnTo>
                  <a:pt x="2187807" y="5829300"/>
                </a:lnTo>
                <a:lnTo>
                  <a:pt x="2206857" y="5867400"/>
                </a:lnTo>
                <a:lnTo>
                  <a:pt x="2222732" y="5903913"/>
                </a:lnTo>
                <a:lnTo>
                  <a:pt x="2238607" y="5945188"/>
                </a:lnTo>
                <a:lnTo>
                  <a:pt x="2254482" y="5991225"/>
                </a:lnTo>
                <a:lnTo>
                  <a:pt x="2265594" y="6043613"/>
                </a:lnTo>
                <a:lnTo>
                  <a:pt x="2271944" y="6103938"/>
                </a:lnTo>
                <a:lnTo>
                  <a:pt x="2275119" y="6172200"/>
                </a:lnTo>
                <a:lnTo>
                  <a:pt x="2271944" y="6240463"/>
                </a:lnTo>
                <a:lnTo>
                  <a:pt x="2265594" y="6300788"/>
                </a:lnTo>
                <a:lnTo>
                  <a:pt x="2254482" y="6353175"/>
                </a:lnTo>
                <a:lnTo>
                  <a:pt x="2238607" y="6399213"/>
                </a:lnTo>
                <a:lnTo>
                  <a:pt x="2222732" y="6440488"/>
                </a:lnTo>
                <a:lnTo>
                  <a:pt x="2206857" y="6477000"/>
                </a:lnTo>
                <a:lnTo>
                  <a:pt x="2187807" y="6515100"/>
                </a:lnTo>
                <a:lnTo>
                  <a:pt x="2168757" y="6553200"/>
                </a:lnTo>
                <a:lnTo>
                  <a:pt x="2149707" y="6589713"/>
                </a:lnTo>
                <a:lnTo>
                  <a:pt x="2133832" y="6630988"/>
                </a:lnTo>
                <a:lnTo>
                  <a:pt x="2119544" y="6677025"/>
                </a:lnTo>
                <a:lnTo>
                  <a:pt x="2108432" y="6729413"/>
                </a:lnTo>
                <a:lnTo>
                  <a:pt x="2100494" y="6789738"/>
                </a:lnTo>
                <a:lnTo>
                  <a:pt x="2098907" y="6858000"/>
                </a:lnTo>
                <a:lnTo>
                  <a:pt x="1556068" y="6858000"/>
                </a:lnTo>
                <a:lnTo>
                  <a:pt x="138929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3AE1F77-1EC8-47BA-A381-B6618A2FCD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0897DF1-74D8-327E-D7CE-B7F6DF09A930}"/>
              </a:ext>
            </a:extLst>
          </p:cNvPr>
          <p:cNvSpPr/>
          <p:nvPr/>
        </p:nvSpPr>
        <p:spPr>
          <a:xfrm>
            <a:off x="2605708" y="2383262"/>
            <a:ext cx="2435087" cy="124239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H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Bank Software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DCE8966-F40E-F1A7-8104-4DB2C4055F27}"/>
              </a:ext>
            </a:extLst>
          </p:cNvPr>
          <p:cNvSpPr/>
          <p:nvPr/>
        </p:nvSpPr>
        <p:spPr>
          <a:xfrm>
            <a:off x="6869593" y="2373323"/>
            <a:ext cx="2435087" cy="1242391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H" dirty="0">
                <a:solidFill>
                  <a:prstClr val="white"/>
                </a:solidFill>
                <a:latin typeface="Gill Sans MT" panose="020B0502020104020203"/>
              </a:rPr>
              <a:t>Digitales Archiv</a:t>
            </a:r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8211D8E7-52E8-BFBB-A514-508EAE0F68F2}"/>
              </a:ext>
            </a:extLst>
          </p:cNvPr>
          <p:cNvSpPr/>
          <p:nvPr/>
        </p:nvSpPr>
        <p:spPr>
          <a:xfrm>
            <a:off x="5147645" y="2637774"/>
            <a:ext cx="1581976" cy="73336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H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PDF + RDF</a:t>
            </a:r>
          </a:p>
        </p:txBody>
      </p:sp>
      <p:sp>
        <p:nvSpPr>
          <p:cNvPr id="5" name="Can 4">
            <a:extLst>
              <a:ext uri="{FF2B5EF4-FFF2-40B4-BE49-F238E27FC236}">
                <a16:creationId xmlns:a16="http://schemas.microsoft.com/office/drawing/2014/main" id="{8D9A33F3-8C64-491E-4B04-5BE8E808422C}"/>
              </a:ext>
            </a:extLst>
          </p:cNvPr>
          <p:cNvSpPr/>
          <p:nvPr/>
        </p:nvSpPr>
        <p:spPr>
          <a:xfrm>
            <a:off x="5662822" y="4247646"/>
            <a:ext cx="2133598" cy="1628421"/>
          </a:xfrm>
          <a:prstGeom prst="can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H" dirty="0"/>
              <a:t>Langzeit Speicher (1x beschreibbar)</a:t>
            </a:r>
          </a:p>
        </p:txBody>
      </p:sp>
      <p:sp>
        <p:nvSpPr>
          <p:cNvPr id="7" name="Can 6">
            <a:extLst>
              <a:ext uri="{FF2B5EF4-FFF2-40B4-BE49-F238E27FC236}">
                <a16:creationId xmlns:a16="http://schemas.microsoft.com/office/drawing/2014/main" id="{C10A2F0E-3FBE-7328-1FE8-09D1B4A5F79D}"/>
              </a:ext>
            </a:extLst>
          </p:cNvPr>
          <p:cNvSpPr/>
          <p:nvPr/>
        </p:nvSpPr>
        <p:spPr>
          <a:xfrm>
            <a:off x="8385317" y="4247647"/>
            <a:ext cx="2133598" cy="1628421"/>
          </a:xfrm>
          <a:prstGeom prst="can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H" dirty="0"/>
              <a:t>Metadaten- und Stammdatenbank</a:t>
            </a:r>
          </a:p>
        </p:txBody>
      </p:sp>
      <p:sp>
        <p:nvSpPr>
          <p:cNvPr id="9" name="Up-down Arrow 8">
            <a:extLst>
              <a:ext uri="{FF2B5EF4-FFF2-40B4-BE49-F238E27FC236}">
                <a16:creationId xmlns:a16="http://schemas.microsoft.com/office/drawing/2014/main" id="{E90EBBD5-DB00-9E41-0376-35D6C5088A48}"/>
              </a:ext>
            </a:extLst>
          </p:cNvPr>
          <p:cNvSpPr/>
          <p:nvPr/>
        </p:nvSpPr>
        <p:spPr>
          <a:xfrm rot="2380843">
            <a:off x="7032279" y="3226503"/>
            <a:ext cx="506896" cy="1427100"/>
          </a:xfrm>
          <a:prstGeom prst="up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CH" dirty="0"/>
              <a:t>PDF</a:t>
            </a:r>
          </a:p>
        </p:txBody>
      </p:sp>
      <p:sp>
        <p:nvSpPr>
          <p:cNvPr id="13" name="Up-down Arrow 12">
            <a:extLst>
              <a:ext uri="{FF2B5EF4-FFF2-40B4-BE49-F238E27FC236}">
                <a16:creationId xmlns:a16="http://schemas.microsoft.com/office/drawing/2014/main" id="{7D9C8405-1FC3-575E-DDB3-F835FD61F42E}"/>
              </a:ext>
            </a:extLst>
          </p:cNvPr>
          <p:cNvSpPr/>
          <p:nvPr/>
        </p:nvSpPr>
        <p:spPr>
          <a:xfrm rot="18776314">
            <a:off x="8590734" y="3198516"/>
            <a:ext cx="506896" cy="1427100"/>
          </a:xfrm>
          <a:prstGeom prst="up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CH" dirty="0"/>
              <a:t>RDF</a:t>
            </a:r>
          </a:p>
        </p:txBody>
      </p:sp>
    </p:spTree>
    <p:extLst>
      <p:ext uri="{BB962C8B-B14F-4D97-AF65-F5344CB8AC3E}">
        <p14:creationId xmlns:p14="http://schemas.microsoft.com/office/powerpoint/2010/main" val="87537414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0851669-7281-49C2-8BF0-67BA70EC1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4886B8-B9B8-9796-7C32-39A73C86A1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382385"/>
            <a:ext cx="8534399" cy="1413758"/>
          </a:xfrm>
        </p:spPr>
        <p:txBody>
          <a:bodyPr anchor="b">
            <a:normAutofit/>
          </a:bodyPr>
          <a:lstStyle/>
          <a:p>
            <a:pPr algn="ctr"/>
            <a:r>
              <a:rPr lang="en-CH" sz="4400" dirty="0"/>
              <a:t>Ausgangslage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6992B13-74C4-4370-93C5-F5403D944D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" y="0"/>
            <a:ext cx="2275119" cy="6858000"/>
          </a:xfrm>
          <a:custGeom>
            <a:avLst/>
            <a:gdLst>
              <a:gd name="connsiteX0" fmla="*/ 0 w 2275119"/>
              <a:gd name="connsiteY0" fmla="*/ 0 h 6858000"/>
              <a:gd name="connsiteX1" fmla="*/ 1389294 w 2275119"/>
              <a:gd name="connsiteY1" fmla="*/ 0 h 6858000"/>
              <a:gd name="connsiteX2" fmla="*/ 1556068 w 2275119"/>
              <a:gd name="connsiteY2" fmla="*/ 0 h 6858000"/>
              <a:gd name="connsiteX3" fmla="*/ 2098907 w 2275119"/>
              <a:gd name="connsiteY3" fmla="*/ 0 h 6858000"/>
              <a:gd name="connsiteX4" fmla="*/ 2100494 w 2275119"/>
              <a:gd name="connsiteY4" fmla="*/ 68263 h 6858000"/>
              <a:gd name="connsiteX5" fmla="*/ 2108432 w 2275119"/>
              <a:gd name="connsiteY5" fmla="*/ 128588 h 6858000"/>
              <a:gd name="connsiteX6" fmla="*/ 2119544 w 2275119"/>
              <a:gd name="connsiteY6" fmla="*/ 180975 h 6858000"/>
              <a:gd name="connsiteX7" fmla="*/ 2133832 w 2275119"/>
              <a:gd name="connsiteY7" fmla="*/ 227013 h 6858000"/>
              <a:gd name="connsiteX8" fmla="*/ 2149707 w 2275119"/>
              <a:gd name="connsiteY8" fmla="*/ 268288 h 6858000"/>
              <a:gd name="connsiteX9" fmla="*/ 2168757 w 2275119"/>
              <a:gd name="connsiteY9" fmla="*/ 304800 h 6858000"/>
              <a:gd name="connsiteX10" fmla="*/ 2187807 w 2275119"/>
              <a:gd name="connsiteY10" fmla="*/ 342900 h 6858000"/>
              <a:gd name="connsiteX11" fmla="*/ 2206857 w 2275119"/>
              <a:gd name="connsiteY11" fmla="*/ 381000 h 6858000"/>
              <a:gd name="connsiteX12" fmla="*/ 2222732 w 2275119"/>
              <a:gd name="connsiteY12" fmla="*/ 417513 h 6858000"/>
              <a:gd name="connsiteX13" fmla="*/ 2238607 w 2275119"/>
              <a:gd name="connsiteY13" fmla="*/ 458788 h 6858000"/>
              <a:gd name="connsiteX14" fmla="*/ 2254482 w 2275119"/>
              <a:gd name="connsiteY14" fmla="*/ 504825 h 6858000"/>
              <a:gd name="connsiteX15" fmla="*/ 2265594 w 2275119"/>
              <a:gd name="connsiteY15" fmla="*/ 557213 h 6858000"/>
              <a:gd name="connsiteX16" fmla="*/ 2271944 w 2275119"/>
              <a:gd name="connsiteY16" fmla="*/ 617538 h 6858000"/>
              <a:gd name="connsiteX17" fmla="*/ 2275119 w 2275119"/>
              <a:gd name="connsiteY17" fmla="*/ 685800 h 6858000"/>
              <a:gd name="connsiteX18" fmla="*/ 2271944 w 2275119"/>
              <a:gd name="connsiteY18" fmla="*/ 754063 h 6858000"/>
              <a:gd name="connsiteX19" fmla="*/ 2265594 w 2275119"/>
              <a:gd name="connsiteY19" fmla="*/ 814388 h 6858000"/>
              <a:gd name="connsiteX20" fmla="*/ 2254482 w 2275119"/>
              <a:gd name="connsiteY20" fmla="*/ 866775 h 6858000"/>
              <a:gd name="connsiteX21" fmla="*/ 2238607 w 2275119"/>
              <a:gd name="connsiteY21" fmla="*/ 912813 h 6858000"/>
              <a:gd name="connsiteX22" fmla="*/ 2222732 w 2275119"/>
              <a:gd name="connsiteY22" fmla="*/ 954088 h 6858000"/>
              <a:gd name="connsiteX23" fmla="*/ 2206857 w 2275119"/>
              <a:gd name="connsiteY23" fmla="*/ 990600 h 6858000"/>
              <a:gd name="connsiteX24" fmla="*/ 2187807 w 2275119"/>
              <a:gd name="connsiteY24" fmla="*/ 1028700 h 6858000"/>
              <a:gd name="connsiteX25" fmla="*/ 2168757 w 2275119"/>
              <a:gd name="connsiteY25" fmla="*/ 1066800 h 6858000"/>
              <a:gd name="connsiteX26" fmla="*/ 2149707 w 2275119"/>
              <a:gd name="connsiteY26" fmla="*/ 1103313 h 6858000"/>
              <a:gd name="connsiteX27" fmla="*/ 2133832 w 2275119"/>
              <a:gd name="connsiteY27" fmla="*/ 1144588 h 6858000"/>
              <a:gd name="connsiteX28" fmla="*/ 2119544 w 2275119"/>
              <a:gd name="connsiteY28" fmla="*/ 1190625 h 6858000"/>
              <a:gd name="connsiteX29" fmla="*/ 2108432 w 2275119"/>
              <a:gd name="connsiteY29" fmla="*/ 1243013 h 6858000"/>
              <a:gd name="connsiteX30" fmla="*/ 2100494 w 2275119"/>
              <a:gd name="connsiteY30" fmla="*/ 1303338 h 6858000"/>
              <a:gd name="connsiteX31" fmla="*/ 2098907 w 2275119"/>
              <a:gd name="connsiteY31" fmla="*/ 1371600 h 6858000"/>
              <a:gd name="connsiteX32" fmla="*/ 2100494 w 2275119"/>
              <a:gd name="connsiteY32" fmla="*/ 1439863 h 6858000"/>
              <a:gd name="connsiteX33" fmla="*/ 2108432 w 2275119"/>
              <a:gd name="connsiteY33" fmla="*/ 1500188 h 6858000"/>
              <a:gd name="connsiteX34" fmla="*/ 2119544 w 2275119"/>
              <a:gd name="connsiteY34" fmla="*/ 1552575 h 6858000"/>
              <a:gd name="connsiteX35" fmla="*/ 2133832 w 2275119"/>
              <a:gd name="connsiteY35" fmla="*/ 1598613 h 6858000"/>
              <a:gd name="connsiteX36" fmla="*/ 2149707 w 2275119"/>
              <a:gd name="connsiteY36" fmla="*/ 1639888 h 6858000"/>
              <a:gd name="connsiteX37" fmla="*/ 2168757 w 2275119"/>
              <a:gd name="connsiteY37" fmla="*/ 1676400 h 6858000"/>
              <a:gd name="connsiteX38" fmla="*/ 2187807 w 2275119"/>
              <a:gd name="connsiteY38" fmla="*/ 1714500 h 6858000"/>
              <a:gd name="connsiteX39" fmla="*/ 2206857 w 2275119"/>
              <a:gd name="connsiteY39" fmla="*/ 1752600 h 6858000"/>
              <a:gd name="connsiteX40" fmla="*/ 2222732 w 2275119"/>
              <a:gd name="connsiteY40" fmla="*/ 1789113 h 6858000"/>
              <a:gd name="connsiteX41" fmla="*/ 2238607 w 2275119"/>
              <a:gd name="connsiteY41" fmla="*/ 1830388 h 6858000"/>
              <a:gd name="connsiteX42" fmla="*/ 2254482 w 2275119"/>
              <a:gd name="connsiteY42" fmla="*/ 1876425 h 6858000"/>
              <a:gd name="connsiteX43" fmla="*/ 2265594 w 2275119"/>
              <a:gd name="connsiteY43" fmla="*/ 1928813 h 6858000"/>
              <a:gd name="connsiteX44" fmla="*/ 2271944 w 2275119"/>
              <a:gd name="connsiteY44" fmla="*/ 1989138 h 6858000"/>
              <a:gd name="connsiteX45" fmla="*/ 2275119 w 2275119"/>
              <a:gd name="connsiteY45" fmla="*/ 2057400 h 6858000"/>
              <a:gd name="connsiteX46" fmla="*/ 2271944 w 2275119"/>
              <a:gd name="connsiteY46" fmla="*/ 2125663 h 6858000"/>
              <a:gd name="connsiteX47" fmla="*/ 2265594 w 2275119"/>
              <a:gd name="connsiteY47" fmla="*/ 2185988 h 6858000"/>
              <a:gd name="connsiteX48" fmla="*/ 2254482 w 2275119"/>
              <a:gd name="connsiteY48" fmla="*/ 2238375 h 6858000"/>
              <a:gd name="connsiteX49" fmla="*/ 2238607 w 2275119"/>
              <a:gd name="connsiteY49" fmla="*/ 2284413 h 6858000"/>
              <a:gd name="connsiteX50" fmla="*/ 2222732 w 2275119"/>
              <a:gd name="connsiteY50" fmla="*/ 2325688 h 6858000"/>
              <a:gd name="connsiteX51" fmla="*/ 2206857 w 2275119"/>
              <a:gd name="connsiteY51" fmla="*/ 2362200 h 6858000"/>
              <a:gd name="connsiteX52" fmla="*/ 2187807 w 2275119"/>
              <a:gd name="connsiteY52" fmla="*/ 2400300 h 6858000"/>
              <a:gd name="connsiteX53" fmla="*/ 2168757 w 2275119"/>
              <a:gd name="connsiteY53" fmla="*/ 2438400 h 6858000"/>
              <a:gd name="connsiteX54" fmla="*/ 2149707 w 2275119"/>
              <a:gd name="connsiteY54" fmla="*/ 2474913 h 6858000"/>
              <a:gd name="connsiteX55" fmla="*/ 2133832 w 2275119"/>
              <a:gd name="connsiteY55" fmla="*/ 2516188 h 6858000"/>
              <a:gd name="connsiteX56" fmla="*/ 2119544 w 2275119"/>
              <a:gd name="connsiteY56" fmla="*/ 2562225 h 6858000"/>
              <a:gd name="connsiteX57" fmla="*/ 2108432 w 2275119"/>
              <a:gd name="connsiteY57" fmla="*/ 2614613 h 6858000"/>
              <a:gd name="connsiteX58" fmla="*/ 2100494 w 2275119"/>
              <a:gd name="connsiteY58" fmla="*/ 2674938 h 6858000"/>
              <a:gd name="connsiteX59" fmla="*/ 2098907 w 2275119"/>
              <a:gd name="connsiteY59" fmla="*/ 2743200 h 6858000"/>
              <a:gd name="connsiteX60" fmla="*/ 2100494 w 2275119"/>
              <a:gd name="connsiteY60" fmla="*/ 2811463 h 6858000"/>
              <a:gd name="connsiteX61" fmla="*/ 2108432 w 2275119"/>
              <a:gd name="connsiteY61" fmla="*/ 2871788 h 6858000"/>
              <a:gd name="connsiteX62" fmla="*/ 2119544 w 2275119"/>
              <a:gd name="connsiteY62" fmla="*/ 2924175 h 6858000"/>
              <a:gd name="connsiteX63" fmla="*/ 2133832 w 2275119"/>
              <a:gd name="connsiteY63" fmla="*/ 2970213 h 6858000"/>
              <a:gd name="connsiteX64" fmla="*/ 2149707 w 2275119"/>
              <a:gd name="connsiteY64" fmla="*/ 3011488 h 6858000"/>
              <a:gd name="connsiteX65" fmla="*/ 2168757 w 2275119"/>
              <a:gd name="connsiteY65" fmla="*/ 3048000 h 6858000"/>
              <a:gd name="connsiteX66" fmla="*/ 2187807 w 2275119"/>
              <a:gd name="connsiteY66" fmla="*/ 3086100 h 6858000"/>
              <a:gd name="connsiteX67" fmla="*/ 2206857 w 2275119"/>
              <a:gd name="connsiteY67" fmla="*/ 3124200 h 6858000"/>
              <a:gd name="connsiteX68" fmla="*/ 2222732 w 2275119"/>
              <a:gd name="connsiteY68" fmla="*/ 3160713 h 6858000"/>
              <a:gd name="connsiteX69" fmla="*/ 2238607 w 2275119"/>
              <a:gd name="connsiteY69" fmla="*/ 3201988 h 6858000"/>
              <a:gd name="connsiteX70" fmla="*/ 2254482 w 2275119"/>
              <a:gd name="connsiteY70" fmla="*/ 3248025 h 6858000"/>
              <a:gd name="connsiteX71" fmla="*/ 2265594 w 2275119"/>
              <a:gd name="connsiteY71" fmla="*/ 3300413 h 6858000"/>
              <a:gd name="connsiteX72" fmla="*/ 2271944 w 2275119"/>
              <a:gd name="connsiteY72" fmla="*/ 3360738 h 6858000"/>
              <a:gd name="connsiteX73" fmla="*/ 2275119 w 2275119"/>
              <a:gd name="connsiteY73" fmla="*/ 3427413 h 6858000"/>
              <a:gd name="connsiteX74" fmla="*/ 2271944 w 2275119"/>
              <a:gd name="connsiteY74" fmla="*/ 3497263 h 6858000"/>
              <a:gd name="connsiteX75" fmla="*/ 2265594 w 2275119"/>
              <a:gd name="connsiteY75" fmla="*/ 3557588 h 6858000"/>
              <a:gd name="connsiteX76" fmla="*/ 2254482 w 2275119"/>
              <a:gd name="connsiteY76" fmla="*/ 3609975 h 6858000"/>
              <a:gd name="connsiteX77" fmla="*/ 2238607 w 2275119"/>
              <a:gd name="connsiteY77" fmla="*/ 3656013 h 6858000"/>
              <a:gd name="connsiteX78" fmla="*/ 2222732 w 2275119"/>
              <a:gd name="connsiteY78" fmla="*/ 3697288 h 6858000"/>
              <a:gd name="connsiteX79" fmla="*/ 2206857 w 2275119"/>
              <a:gd name="connsiteY79" fmla="*/ 3733800 h 6858000"/>
              <a:gd name="connsiteX80" fmla="*/ 2187807 w 2275119"/>
              <a:gd name="connsiteY80" fmla="*/ 3771900 h 6858000"/>
              <a:gd name="connsiteX81" fmla="*/ 2168757 w 2275119"/>
              <a:gd name="connsiteY81" fmla="*/ 3810000 h 6858000"/>
              <a:gd name="connsiteX82" fmla="*/ 2149707 w 2275119"/>
              <a:gd name="connsiteY82" fmla="*/ 3846513 h 6858000"/>
              <a:gd name="connsiteX83" fmla="*/ 2133832 w 2275119"/>
              <a:gd name="connsiteY83" fmla="*/ 3887788 h 6858000"/>
              <a:gd name="connsiteX84" fmla="*/ 2119544 w 2275119"/>
              <a:gd name="connsiteY84" fmla="*/ 3933825 h 6858000"/>
              <a:gd name="connsiteX85" fmla="*/ 2108432 w 2275119"/>
              <a:gd name="connsiteY85" fmla="*/ 3986213 h 6858000"/>
              <a:gd name="connsiteX86" fmla="*/ 2100494 w 2275119"/>
              <a:gd name="connsiteY86" fmla="*/ 4046538 h 6858000"/>
              <a:gd name="connsiteX87" fmla="*/ 2098907 w 2275119"/>
              <a:gd name="connsiteY87" fmla="*/ 4114800 h 6858000"/>
              <a:gd name="connsiteX88" fmla="*/ 2100494 w 2275119"/>
              <a:gd name="connsiteY88" fmla="*/ 4183063 h 6858000"/>
              <a:gd name="connsiteX89" fmla="*/ 2108432 w 2275119"/>
              <a:gd name="connsiteY89" fmla="*/ 4243388 h 6858000"/>
              <a:gd name="connsiteX90" fmla="*/ 2119544 w 2275119"/>
              <a:gd name="connsiteY90" fmla="*/ 4295775 h 6858000"/>
              <a:gd name="connsiteX91" fmla="*/ 2133832 w 2275119"/>
              <a:gd name="connsiteY91" fmla="*/ 4341813 h 6858000"/>
              <a:gd name="connsiteX92" fmla="*/ 2149707 w 2275119"/>
              <a:gd name="connsiteY92" fmla="*/ 4383088 h 6858000"/>
              <a:gd name="connsiteX93" fmla="*/ 2168757 w 2275119"/>
              <a:gd name="connsiteY93" fmla="*/ 4419600 h 6858000"/>
              <a:gd name="connsiteX94" fmla="*/ 2206857 w 2275119"/>
              <a:gd name="connsiteY94" fmla="*/ 4495800 h 6858000"/>
              <a:gd name="connsiteX95" fmla="*/ 2222732 w 2275119"/>
              <a:gd name="connsiteY95" fmla="*/ 4532313 h 6858000"/>
              <a:gd name="connsiteX96" fmla="*/ 2238607 w 2275119"/>
              <a:gd name="connsiteY96" fmla="*/ 4573588 h 6858000"/>
              <a:gd name="connsiteX97" fmla="*/ 2254482 w 2275119"/>
              <a:gd name="connsiteY97" fmla="*/ 4619625 h 6858000"/>
              <a:gd name="connsiteX98" fmla="*/ 2265594 w 2275119"/>
              <a:gd name="connsiteY98" fmla="*/ 4672013 h 6858000"/>
              <a:gd name="connsiteX99" fmla="*/ 2271944 w 2275119"/>
              <a:gd name="connsiteY99" fmla="*/ 4732338 h 6858000"/>
              <a:gd name="connsiteX100" fmla="*/ 2275119 w 2275119"/>
              <a:gd name="connsiteY100" fmla="*/ 4800600 h 6858000"/>
              <a:gd name="connsiteX101" fmla="*/ 2271944 w 2275119"/>
              <a:gd name="connsiteY101" fmla="*/ 4868863 h 6858000"/>
              <a:gd name="connsiteX102" fmla="*/ 2265594 w 2275119"/>
              <a:gd name="connsiteY102" fmla="*/ 4929188 h 6858000"/>
              <a:gd name="connsiteX103" fmla="*/ 2254482 w 2275119"/>
              <a:gd name="connsiteY103" fmla="*/ 4981575 h 6858000"/>
              <a:gd name="connsiteX104" fmla="*/ 2238607 w 2275119"/>
              <a:gd name="connsiteY104" fmla="*/ 5027613 h 6858000"/>
              <a:gd name="connsiteX105" fmla="*/ 2222732 w 2275119"/>
              <a:gd name="connsiteY105" fmla="*/ 5068888 h 6858000"/>
              <a:gd name="connsiteX106" fmla="*/ 2206857 w 2275119"/>
              <a:gd name="connsiteY106" fmla="*/ 5105400 h 6858000"/>
              <a:gd name="connsiteX107" fmla="*/ 2187807 w 2275119"/>
              <a:gd name="connsiteY107" fmla="*/ 5143500 h 6858000"/>
              <a:gd name="connsiteX108" fmla="*/ 2168757 w 2275119"/>
              <a:gd name="connsiteY108" fmla="*/ 5181600 h 6858000"/>
              <a:gd name="connsiteX109" fmla="*/ 2149707 w 2275119"/>
              <a:gd name="connsiteY109" fmla="*/ 5218113 h 6858000"/>
              <a:gd name="connsiteX110" fmla="*/ 2133832 w 2275119"/>
              <a:gd name="connsiteY110" fmla="*/ 5259388 h 6858000"/>
              <a:gd name="connsiteX111" fmla="*/ 2119544 w 2275119"/>
              <a:gd name="connsiteY111" fmla="*/ 5305425 h 6858000"/>
              <a:gd name="connsiteX112" fmla="*/ 2108432 w 2275119"/>
              <a:gd name="connsiteY112" fmla="*/ 5357813 h 6858000"/>
              <a:gd name="connsiteX113" fmla="*/ 2100494 w 2275119"/>
              <a:gd name="connsiteY113" fmla="*/ 5418138 h 6858000"/>
              <a:gd name="connsiteX114" fmla="*/ 2098907 w 2275119"/>
              <a:gd name="connsiteY114" fmla="*/ 5486400 h 6858000"/>
              <a:gd name="connsiteX115" fmla="*/ 2100494 w 2275119"/>
              <a:gd name="connsiteY115" fmla="*/ 5554663 h 6858000"/>
              <a:gd name="connsiteX116" fmla="*/ 2108432 w 2275119"/>
              <a:gd name="connsiteY116" fmla="*/ 5614988 h 6858000"/>
              <a:gd name="connsiteX117" fmla="*/ 2119544 w 2275119"/>
              <a:gd name="connsiteY117" fmla="*/ 5667375 h 6858000"/>
              <a:gd name="connsiteX118" fmla="*/ 2133832 w 2275119"/>
              <a:gd name="connsiteY118" fmla="*/ 5713413 h 6858000"/>
              <a:gd name="connsiteX119" fmla="*/ 2149707 w 2275119"/>
              <a:gd name="connsiteY119" fmla="*/ 5754688 h 6858000"/>
              <a:gd name="connsiteX120" fmla="*/ 2168757 w 2275119"/>
              <a:gd name="connsiteY120" fmla="*/ 5791200 h 6858000"/>
              <a:gd name="connsiteX121" fmla="*/ 2187807 w 2275119"/>
              <a:gd name="connsiteY121" fmla="*/ 5829300 h 6858000"/>
              <a:gd name="connsiteX122" fmla="*/ 2206857 w 2275119"/>
              <a:gd name="connsiteY122" fmla="*/ 5867400 h 6858000"/>
              <a:gd name="connsiteX123" fmla="*/ 2222732 w 2275119"/>
              <a:gd name="connsiteY123" fmla="*/ 5903913 h 6858000"/>
              <a:gd name="connsiteX124" fmla="*/ 2238607 w 2275119"/>
              <a:gd name="connsiteY124" fmla="*/ 5945188 h 6858000"/>
              <a:gd name="connsiteX125" fmla="*/ 2254482 w 2275119"/>
              <a:gd name="connsiteY125" fmla="*/ 5991225 h 6858000"/>
              <a:gd name="connsiteX126" fmla="*/ 2265594 w 2275119"/>
              <a:gd name="connsiteY126" fmla="*/ 6043613 h 6858000"/>
              <a:gd name="connsiteX127" fmla="*/ 2271944 w 2275119"/>
              <a:gd name="connsiteY127" fmla="*/ 6103938 h 6858000"/>
              <a:gd name="connsiteX128" fmla="*/ 2275119 w 2275119"/>
              <a:gd name="connsiteY128" fmla="*/ 6172200 h 6858000"/>
              <a:gd name="connsiteX129" fmla="*/ 2271944 w 2275119"/>
              <a:gd name="connsiteY129" fmla="*/ 6240463 h 6858000"/>
              <a:gd name="connsiteX130" fmla="*/ 2265594 w 2275119"/>
              <a:gd name="connsiteY130" fmla="*/ 6300788 h 6858000"/>
              <a:gd name="connsiteX131" fmla="*/ 2254482 w 2275119"/>
              <a:gd name="connsiteY131" fmla="*/ 6353175 h 6858000"/>
              <a:gd name="connsiteX132" fmla="*/ 2238607 w 2275119"/>
              <a:gd name="connsiteY132" fmla="*/ 6399213 h 6858000"/>
              <a:gd name="connsiteX133" fmla="*/ 2222732 w 2275119"/>
              <a:gd name="connsiteY133" fmla="*/ 6440488 h 6858000"/>
              <a:gd name="connsiteX134" fmla="*/ 2206857 w 2275119"/>
              <a:gd name="connsiteY134" fmla="*/ 6477000 h 6858000"/>
              <a:gd name="connsiteX135" fmla="*/ 2187807 w 2275119"/>
              <a:gd name="connsiteY135" fmla="*/ 6515100 h 6858000"/>
              <a:gd name="connsiteX136" fmla="*/ 2168757 w 2275119"/>
              <a:gd name="connsiteY136" fmla="*/ 6553200 h 6858000"/>
              <a:gd name="connsiteX137" fmla="*/ 2149707 w 2275119"/>
              <a:gd name="connsiteY137" fmla="*/ 6589713 h 6858000"/>
              <a:gd name="connsiteX138" fmla="*/ 2133832 w 2275119"/>
              <a:gd name="connsiteY138" fmla="*/ 6630988 h 6858000"/>
              <a:gd name="connsiteX139" fmla="*/ 2119544 w 2275119"/>
              <a:gd name="connsiteY139" fmla="*/ 6677025 h 6858000"/>
              <a:gd name="connsiteX140" fmla="*/ 2108432 w 2275119"/>
              <a:gd name="connsiteY140" fmla="*/ 6729413 h 6858000"/>
              <a:gd name="connsiteX141" fmla="*/ 2100494 w 2275119"/>
              <a:gd name="connsiteY141" fmla="*/ 6789738 h 6858000"/>
              <a:gd name="connsiteX142" fmla="*/ 2098907 w 2275119"/>
              <a:gd name="connsiteY142" fmla="*/ 6858000 h 6858000"/>
              <a:gd name="connsiteX143" fmla="*/ 1556068 w 2275119"/>
              <a:gd name="connsiteY143" fmla="*/ 6858000 h 6858000"/>
              <a:gd name="connsiteX144" fmla="*/ 1389294 w 2275119"/>
              <a:gd name="connsiteY144" fmla="*/ 6858000 h 6858000"/>
              <a:gd name="connsiteX145" fmla="*/ 0 w 2275119"/>
              <a:gd name="connsiteY14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</a:cxnLst>
            <a:rect l="l" t="t" r="r" b="b"/>
            <a:pathLst>
              <a:path w="2275119" h="6858000">
                <a:moveTo>
                  <a:pt x="0" y="0"/>
                </a:moveTo>
                <a:lnTo>
                  <a:pt x="1389294" y="0"/>
                </a:lnTo>
                <a:lnTo>
                  <a:pt x="1556068" y="0"/>
                </a:lnTo>
                <a:lnTo>
                  <a:pt x="2098907" y="0"/>
                </a:lnTo>
                <a:lnTo>
                  <a:pt x="2100494" y="68263"/>
                </a:lnTo>
                <a:lnTo>
                  <a:pt x="2108432" y="128588"/>
                </a:lnTo>
                <a:lnTo>
                  <a:pt x="2119544" y="180975"/>
                </a:lnTo>
                <a:lnTo>
                  <a:pt x="2133832" y="227013"/>
                </a:lnTo>
                <a:lnTo>
                  <a:pt x="2149707" y="268288"/>
                </a:lnTo>
                <a:lnTo>
                  <a:pt x="2168757" y="304800"/>
                </a:lnTo>
                <a:lnTo>
                  <a:pt x="2187807" y="342900"/>
                </a:lnTo>
                <a:lnTo>
                  <a:pt x="2206857" y="381000"/>
                </a:lnTo>
                <a:lnTo>
                  <a:pt x="2222732" y="417513"/>
                </a:lnTo>
                <a:lnTo>
                  <a:pt x="2238607" y="458788"/>
                </a:lnTo>
                <a:lnTo>
                  <a:pt x="2254482" y="504825"/>
                </a:lnTo>
                <a:lnTo>
                  <a:pt x="2265594" y="557213"/>
                </a:lnTo>
                <a:lnTo>
                  <a:pt x="2271944" y="617538"/>
                </a:lnTo>
                <a:lnTo>
                  <a:pt x="2275119" y="685800"/>
                </a:lnTo>
                <a:lnTo>
                  <a:pt x="2271944" y="754063"/>
                </a:lnTo>
                <a:lnTo>
                  <a:pt x="2265594" y="814388"/>
                </a:lnTo>
                <a:lnTo>
                  <a:pt x="2254482" y="866775"/>
                </a:lnTo>
                <a:lnTo>
                  <a:pt x="2238607" y="912813"/>
                </a:lnTo>
                <a:lnTo>
                  <a:pt x="2222732" y="954088"/>
                </a:lnTo>
                <a:lnTo>
                  <a:pt x="2206857" y="990600"/>
                </a:lnTo>
                <a:lnTo>
                  <a:pt x="2187807" y="1028700"/>
                </a:lnTo>
                <a:lnTo>
                  <a:pt x="2168757" y="1066800"/>
                </a:lnTo>
                <a:lnTo>
                  <a:pt x="2149707" y="1103313"/>
                </a:lnTo>
                <a:lnTo>
                  <a:pt x="2133832" y="1144588"/>
                </a:lnTo>
                <a:lnTo>
                  <a:pt x="2119544" y="1190625"/>
                </a:lnTo>
                <a:lnTo>
                  <a:pt x="2108432" y="1243013"/>
                </a:lnTo>
                <a:lnTo>
                  <a:pt x="2100494" y="1303338"/>
                </a:lnTo>
                <a:lnTo>
                  <a:pt x="2098907" y="1371600"/>
                </a:lnTo>
                <a:lnTo>
                  <a:pt x="2100494" y="1439863"/>
                </a:lnTo>
                <a:lnTo>
                  <a:pt x="2108432" y="1500188"/>
                </a:lnTo>
                <a:lnTo>
                  <a:pt x="2119544" y="1552575"/>
                </a:lnTo>
                <a:lnTo>
                  <a:pt x="2133832" y="1598613"/>
                </a:lnTo>
                <a:lnTo>
                  <a:pt x="2149707" y="1639888"/>
                </a:lnTo>
                <a:lnTo>
                  <a:pt x="2168757" y="1676400"/>
                </a:lnTo>
                <a:lnTo>
                  <a:pt x="2187807" y="1714500"/>
                </a:lnTo>
                <a:lnTo>
                  <a:pt x="2206857" y="1752600"/>
                </a:lnTo>
                <a:lnTo>
                  <a:pt x="2222732" y="1789113"/>
                </a:lnTo>
                <a:lnTo>
                  <a:pt x="2238607" y="1830388"/>
                </a:lnTo>
                <a:lnTo>
                  <a:pt x="2254482" y="1876425"/>
                </a:lnTo>
                <a:lnTo>
                  <a:pt x="2265594" y="1928813"/>
                </a:lnTo>
                <a:lnTo>
                  <a:pt x="2271944" y="1989138"/>
                </a:lnTo>
                <a:lnTo>
                  <a:pt x="2275119" y="2057400"/>
                </a:lnTo>
                <a:lnTo>
                  <a:pt x="2271944" y="2125663"/>
                </a:lnTo>
                <a:lnTo>
                  <a:pt x="2265594" y="2185988"/>
                </a:lnTo>
                <a:lnTo>
                  <a:pt x="2254482" y="2238375"/>
                </a:lnTo>
                <a:lnTo>
                  <a:pt x="2238607" y="2284413"/>
                </a:lnTo>
                <a:lnTo>
                  <a:pt x="2222732" y="2325688"/>
                </a:lnTo>
                <a:lnTo>
                  <a:pt x="2206857" y="2362200"/>
                </a:lnTo>
                <a:lnTo>
                  <a:pt x="2187807" y="2400300"/>
                </a:lnTo>
                <a:lnTo>
                  <a:pt x="2168757" y="2438400"/>
                </a:lnTo>
                <a:lnTo>
                  <a:pt x="2149707" y="2474913"/>
                </a:lnTo>
                <a:lnTo>
                  <a:pt x="2133832" y="2516188"/>
                </a:lnTo>
                <a:lnTo>
                  <a:pt x="2119544" y="2562225"/>
                </a:lnTo>
                <a:lnTo>
                  <a:pt x="2108432" y="2614613"/>
                </a:lnTo>
                <a:lnTo>
                  <a:pt x="2100494" y="2674938"/>
                </a:lnTo>
                <a:lnTo>
                  <a:pt x="2098907" y="2743200"/>
                </a:lnTo>
                <a:lnTo>
                  <a:pt x="2100494" y="2811463"/>
                </a:lnTo>
                <a:lnTo>
                  <a:pt x="2108432" y="2871788"/>
                </a:lnTo>
                <a:lnTo>
                  <a:pt x="2119544" y="2924175"/>
                </a:lnTo>
                <a:lnTo>
                  <a:pt x="2133832" y="2970213"/>
                </a:lnTo>
                <a:lnTo>
                  <a:pt x="2149707" y="3011488"/>
                </a:lnTo>
                <a:lnTo>
                  <a:pt x="2168757" y="3048000"/>
                </a:lnTo>
                <a:lnTo>
                  <a:pt x="2187807" y="3086100"/>
                </a:lnTo>
                <a:lnTo>
                  <a:pt x="2206857" y="3124200"/>
                </a:lnTo>
                <a:lnTo>
                  <a:pt x="2222732" y="3160713"/>
                </a:lnTo>
                <a:lnTo>
                  <a:pt x="2238607" y="3201988"/>
                </a:lnTo>
                <a:lnTo>
                  <a:pt x="2254482" y="3248025"/>
                </a:lnTo>
                <a:lnTo>
                  <a:pt x="2265594" y="3300413"/>
                </a:lnTo>
                <a:lnTo>
                  <a:pt x="2271944" y="3360738"/>
                </a:lnTo>
                <a:lnTo>
                  <a:pt x="2275119" y="3427413"/>
                </a:lnTo>
                <a:lnTo>
                  <a:pt x="2271944" y="3497263"/>
                </a:lnTo>
                <a:lnTo>
                  <a:pt x="2265594" y="3557588"/>
                </a:lnTo>
                <a:lnTo>
                  <a:pt x="2254482" y="3609975"/>
                </a:lnTo>
                <a:lnTo>
                  <a:pt x="2238607" y="3656013"/>
                </a:lnTo>
                <a:lnTo>
                  <a:pt x="2222732" y="3697288"/>
                </a:lnTo>
                <a:lnTo>
                  <a:pt x="2206857" y="3733800"/>
                </a:lnTo>
                <a:lnTo>
                  <a:pt x="2187807" y="3771900"/>
                </a:lnTo>
                <a:lnTo>
                  <a:pt x="2168757" y="3810000"/>
                </a:lnTo>
                <a:lnTo>
                  <a:pt x="2149707" y="3846513"/>
                </a:lnTo>
                <a:lnTo>
                  <a:pt x="2133832" y="3887788"/>
                </a:lnTo>
                <a:lnTo>
                  <a:pt x="2119544" y="3933825"/>
                </a:lnTo>
                <a:lnTo>
                  <a:pt x="2108432" y="3986213"/>
                </a:lnTo>
                <a:lnTo>
                  <a:pt x="2100494" y="4046538"/>
                </a:lnTo>
                <a:lnTo>
                  <a:pt x="2098907" y="4114800"/>
                </a:lnTo>
                <a:lnTo>
                  <a:pt x="2100494" y="4183063"/>
                </a:lnTo>
                <a:lnTo>
                  <a:pt x="2108432" y="4243388"/>
                </a:lnTo>
                <a:lnTo>
                  <a:pt x="2119544" y="4295775"/>
                </a:lnTo>
                <a:lnTo>
                  <a:pt x="2133832" y="4341813"/>
                </a:lnTo>
                <a:lnTo>
                  <a:pt x="2149707" y="4383088"/>
                </a:lnTo>
                <a:lnTo>
                  <a:pt x="2168757" y="4419600"/>
                </a:lnTo>
                <a:lnTo>
                  <a:pt x="2206857" y="4495800"/>
                </a:lnTo>
                <a:lnTo>
                  <a:pt x="2222732" y="4532313"/>
                </a:lnTo>
                <a:lnTo>
                  <a:pt x="2238607" y="4573588"/>
                </a:lnTo>
                <a:lnTo>
                  <a:pt x="2254482" y="4619625"/>
                </a:lnTo>
                <a:lnTo>
                  <a:pt x="2265594" y="4672013"/>
                </a:lnTo>
                <a:lnTo>
                  <a:pt x="2271944" y="4732338"/>
                </a:lnTo>
                <a:lnTo>
                  <a:pt x="2275119" y="4800600"/>
                </a:lnTo>
                <a:lnTo>
                  <a:pt x="2271944" y="4868863"/>
                </a:lnTo>
                <a:lnTo>
                  <a:pt x="2265594" y="4929188"/>
                </a:lnTo>
                <a:lnTo>
                  <a:pt x="2254482" y="4981575"/>
                </a:lnTo>
                <a:lnTo>
                  <a:pt x="2238607" y="5027613"/>
                </a:lnTo>
                <a:lnTo>
                  <a:pt x="2222732" y="5068888"/>
                </a:lnTo>
                <a:lnTo>
                  <a:pt x="2206857" y="5105400"/>
                </a:lnTo>
                <a:lnTo>
                  <a:pt x="2187807" y="5143500"/>
                </a:lnTo>
                <a:lnTo>
                  <a:pt x="2168757" y="5181600"/>
                </a:lnTo>
                <a:lnTo>
                  <a:pt x="2149707" y="5218113"/>
                </a:lnTo>
                <a:lnTo>
                  <a:pt x="2133832" y="5259388"/>
                </a:lnTo>
                <a:lnTo>
                  <a:pt x="2119544" y="5305425"/>
                </a:lnTo>
                <a:lnTo>
                  <a:pt x="2108432" y="5357813"/>
                </a:lnTo>
                <a:lnTo>
                  <a:pt x="2100494" y="5418138"/>
                </a:lnTo>
                <a:lnTo>
                  <a:pt x="2098907" y="5486400"/>
                </a:lnTo>
                <a:lnTo>
                  <a:pt x="2100494" y="5554663"/>
                </a:lnTo>
                <a:lnTo>
                  <a:pt x="2108432" y="5614988"/>
                </a:lnTo>
                <a:lnTo>
                  <a:pt x="2119544" y="5667375"/>
                </a:lnTo>
                <a:lnTo>
                  <a:pt x="2133832" y="5713413"/>
                </a:lnTo>
                <a:lnTo>
                  <a:pt x="2149707" y="5754688"/>
                </a:lnTo>
                <a:lnTo>
                  <a:pt x="2168757" y="5791200"/>
                </a:lnTo>
                <a:lnTo>
                  <a:pt x="2187807" y="5829300"/>
                </a:lnTo>
                <a:lnTo>
                  <a:pt x="2206857" y="5867400"/>
                </a:lnTo>
                <a:lnTo>
                  <a:pt x="2222732" y="5903913"/>
                </a:lnTo>
                <a:lnTo>
                  <a:pt x="2238607" y="5945188"/>
                </a:lnTo>
                <a:lnTo>
                  <a:pt x="2254482" y="5991225"/>
                </a:lnTo>
                <a:lnTo>
                  <a:pt x="2265594" y="6043613"/>
                </a:lnTo>
                <a:lnTo>
                  <a:pt x="2271944" y="6103938"/>
                </a:lnTo>
                <a:lnTo>
                  <a:pt x="2275119" y="6172200"/>
                </a:lnTo>
                <a:lnTo>
                  <a:pt x="2271944" y="6240463"/>
                </a:lnTo>
                <a:lnTo>
                  <a:pt x="2265594" y="6300788"/>
                </a:lnTo>
                <a:lnTo>
                  <a:pt x="2254482" y="6353175"/>
                </a:lnTo>
                <a:lnTo>
                  <a:pt x="2238607" y="6399213"/>
                </a:lnTo>
                <a:lnTo>
                  <a:pt x="2222732" y="6440488"/>
                </a:lnTo>
                <a:lnTo>
                  <a:pt x="2206857" y="6477000"/>
                </a:lnTo>
                <a:lnTo>
                  <a:pt x="2187807" y="6515100"/>
                </a:lnTo>
                <a:lnTo>
                  <a:pt x="2168757" y="6553200"/>
                </a:lnTo>
                <a:lnTo>
                  <a:pt x="2149707" y="6589713"/>
                </a:lnTo>
                <a:lnTo>
                  <a:pt x="2133832" y="6630988"/>
                </a:lnTo>
                <a:lnTo>
                  <a:pt x="2119544" y="6677025"/>
                </a:lnTo>
                <a:lnTo>
                  <a:pt x="2108432" y="6729413"/>
                </a:lnTo>
                <a:lnTo>
                  <a:pt x="2100494" y="6789738"/>
                </a:lnTo>
                <a:lnTo>
                  <a:pt x="2098907" y="6858000"/>
                </a:lnTo>
                <a:lnTo>
                  <a:pt x="1556068" y="6858000"/>
                </a:lnTo>
                <a:lnTo>
                  <a:pt x="138929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3AE1F77-1EC8-47BA-A381-B6618A2FCD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0897DF1-74D8-327E-D7CE-B7F6DF09A930}"/>
              </a:ext>
            </a:extLst>
          </p:cNvPr>
          <p:cNvSpPr/>
          <p:nvPr/>
        </p:nvSpPr>
        <p:spPr>
          <a:xfrm>
            <a:off x="2605708" y="2383262"/>
            <a:ext cx="2435087" cy="124239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H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Bank Software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DCE8966-F40E-F1A7-8104-4DB2C4055F27}"/>
              </a:ext>
            </a:extLst>
          </p:cNvPr>
          <p:cNvSpPr/>
          <p:nvPr/>
        </p:nvSpPr>
        <p:spPr>
          <a:xfrm>
            <a:off x="6869593" y="2373323"/>
            <a:ext cx="2435087" cy="1242391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H" dirty="0">
                <a:solidFill>
                  <a:prstClr val="white"/>
                </a:solidFill>
                <a:latin typeface="Gill Sans MT" panose="020B0502020104020203"/>
              </a:rPr>
              <a:t>Digitales Archiv</a:t>
            </a:r>
            <a:endParaRPr kumimoji="0" lang="en-CH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8211D8E7-52E8-BFBB-A514-508EAE0F68F2}"/>
              </a:ext>
            </a:extLst>
          </p:cNvPr>
          <p:cNvSpPr/>
          <p:nvPr/>
        </p:nvSpPr>
        <p:spPr>
          <a:xfrm>
            <a:off x="5147645" y="2637774"/>
            <a:ext cx="1581976" cy="73336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H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PDF + RDF</a:t>
            </a:r>
          </a:p>
        </p:txBody>
      </p:sp>
      <p:sp>
        <p:nvSpPr>
          <p:cNvPr id="5" name="Can 4">
            <a:extLst>
              <a:ext uri="{FF2B5EF4-FFF2-40B4-BE49-F238E27FC236}">
                <a16:creationId xmlns:a16="http://schemas.microsoft.com/office/drawing/2014/main" id="{8D9A33F3-8C64-491E-4B04-5BE8E808422C}"/>
              </a:ext>
            </a:extLst>
          </p:cNvPr>
          <p:cNvSpPr/>
          <p:nvPr/>
        </p:nvSpPr>
        <p:spPr>
          <a:xfrm>
            <a:off x="5662822" y="4247646"/>
            <a:ext cx="2133598" cy="1628421"/>
          </a:xfrm>
          <a:prstGeom prst="can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H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Langzeit Speicher (1x beschreibbar)</a:t>
            </a:r>
          </a:p>
        </p:txBody>
      </p:sp>
      <p:sp>
        <p:nvSpPr>
          <p:cNvPr id="7" name="Can 6">
            <a:extLst>
              <a:ext uri="{FF2B5EF4-FFF2-40B4-BE49-F238E27FC236}">
                <a16:creationId xmlns:a16="http://schemas.microsoft.com/office/drawing/2014/main" id="{C10A2F0E-3FBE-7328-1FE8-09D1B4A5F79D}"/>
              </a:ext>
            </a:extLst>
          </p:cNvPr>
          <p:cNvSpPr/>
          <p:nvPr/>
        </p:nvSpPr>
        <p:spPr>
          <a:xfrm>
            <a:off x="8385317" y="4247647"/>
            <a:ext cx="2133598" cy="1628421"/>
          </a:xfrm>
          <a:prstGeom prst="can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H" dirty="0"/>
              <a:t>Metadaten- und Stammdatenbank</a:t>
            </a:r>
          </a:p>
        </p:txBody>
      </p:sp>
      <p:sp>
        <p:nvSpPr>
          <p:cNvPr id="9" name="Up-down Arrow 8">
            <a:extLst>
              <a:ext uri="{FF2B5EF4-FFF2-40B4-BE49-F238E27FC236}">
                <a16:creationId xmlns:a16="http://schemas.microsoft.com/office/drawing/2014/main" id="{E90EBBD5-DB00-9E41-0376-35D6C5088A48}"/>
              </a:ext>
            </a:extLst>
          </p:cNvPr>
          <p:cNvSpPr/>
          <p:nvPr/>
        </p:nvSpPr>
        <p:spPr>
          <a:xfrm rot="2380843">
            <a:off x="7032279" y="3226503"/>
            <a:ext cx="506896" cy="1427100"/>
          </a:xfrm>
          <a:prstGeom prst="up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H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PDF</a:t>
            </a:r>
          </a:p>
        </p:txBody>
      </p:sp>
      <p:sp>
        <p:nvSpPr>
          <p:cNvPr id="13" name="Up-down Arrow 12">
            <a:extLst>
              <a:ext uri="{FF2B5EF4-FFF2-40B4-BE49-F238E27FC236}">
                <a16:creationId xmlns:a16="http://schemas.microsoft.com/office/drawing/2014/main" id="{7D9C8405-1FC3-575E-DDB3-F835FD61F42E}"/>
              </a:ext>
            </a:extLst>
          </p:cNvPr>
          <p:cNvSpPr/>
          <p:nvPr/>
        </p:nvSpPr>
        <p:spPr>
          <a:xfrm rot="18776314">
            <a:off x="8590734" y="3198516"/>
            <a:ext cx="506896" cy="1427100"/>
          </a:xfrm>
          <a:prstGeom prst="up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H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RDF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FC15635-839E-104B-E668-C5129F5106A7}"/>
              </a:ext>
            </a:extLst>
          </p:cNvPr>
          <p:cNvGrpSpPr/>
          <p:nvPr/>
        </p:nvGrpSpPr>
        <p:grpSpPr>
          <a:xfrm>
            <a:off x="10173659" y="2074672"/>
            <a:ext cx="1886536" cy="1910374"/>
            <a:chOff x="10173659" y="2074672"/>
            <a:chExt cx="1886536" cy="1910374"/>
          </a:xfrm>
        </p:grpSpPr>
        <p:pic>
          <p:nvPicPr>
            <p:cNvPr id="14" name="Graphic 13" descr="Laptop outline">
              <a:extLst>
                <a:ext uri="{FF2B5EF4-FFF2-40B4-BE49-F238E27FC236}">
                  <a16:creationId xmlns:a16="http://schemas.microsoft.com/office/drawing/2014/main" id="{97753D19-5C05-7F2A-AD83-10026152DDA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257540" y="2074672"/>
              <a:ext cx="1664043" cy="1664043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FA335EB-DBC6-FBD1-7346-A08DA16E6FAD}"/>
                </a:ext>
              </a:extLst>
            </p:cNvPr>
            <p:cNvSpPr txBox="1"/>
            <p:nvPr/>
          </p:nvSpPr>
          <p:spPr>
            <a:xfrm>
              <a:off x="10173659" y="3615714"/>
              <a:ext cx="18865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H" dirty="0"/>
                <a:t>Recherche Portal</a:t>
              </a:r>
            </a:p>
          </p:txBody>
        </p:sp>
      </p:grpSp>
      <p:sp>
        <p:nvSpPr>
          <p:cNvPr id="18" name="Up-down Arrow 17">
            <a:extLst>
              <a:ext uri="{FF2B5EF4-FFF2-40B4-BE49-F238E27FC236}">
                <a16:creationId xmlns:a16="http://schemas.microsoft.com/office/drawing/2014/main" id="{ECA244DF-7017-C1E2-1485-FDC6509DE89E}"/>
              </a:ext>
            </a:extLst>
          </p:cNvPr>
          <p:cNvSpPr/>
          <p:nvPr/>
        </p:nvSpPr>
        <p:spPr>
          <a:xfrm rot="16200000">
            <a:off x="9527662" y="2242110"/>
            <a:ext cx="506896" cy="1427100"/>
          </a:xfrm>
          <a:prstGeom prst="up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H" dirty="0">
                <a:solidFill>
                  <a:prstClr val="white"/>
                </a:solidFill>
                <a:latin typeface="Gill Sans MT" panose="020B0502020104020203"/>
              </a:rPr>
              <a:t>Anfragen</a:t>
            </a:r>
            <a:endParaRPr kumimoji="0" lang="en-CH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2544157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0851669-7281-49C2-8BF0-67BA70EC1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4886B8-B9B8-9796-7C32-39A73C86A1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382385"/>
            <a:ext cx="8534399" cy="1413758"/>
          </a:xfrm>
        </p:spPr>
        <p:txBody>
          <a:bodyPr anchor="b">
            <a:normAutofit/>
          </a:bodyPr>
          <a:lstStyle/>
          <a:p>
            <a:pPr algn="ctr"/>
            <a:r>
              <a:rPr lang="en-CH" sz="4400" dirty="0"/>
              <a:t>Ausgangslage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6992B13-74C4-4370-93C5-F5403D944D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" y="0"/>
            <a:ext cx="2275119" cy="6858000"/>
          </a:xfrm>
          <a:custGeom>
            <a:avLst/>
            <a:gdLst>
              <a:gd name="connsiteX0" fmla="*/ 0 w 2275119"/>
              <a:gd name="connsiteY0" fmla="*/ 0 h 6858000"/>
              <a:gd name="connsiteX1" fmla="*/ 1389294 w 2275119"/>
              <a:gd name="connsiteY1" fmla="*/ 0 h 6858000"/>
              <a:gd name="connsiteX2" fmla="*/ 1556068 w 2275119"/>
              <a:gd name="connsiteY2" fmla="*/ 0 h 6858000"/>
              <a:gd name="connsiteX3" fmla="*/ 2098907 w 2275119"/>
              <a:gd name="connsiteY3" fmla="*/ 0 h 6858000"/>
              <a:gd name="connsiteX4" fmla="*/ 2100494 w 2275119"/>
              <a:gd name="connsiteY4" fmla="*/ 68263 h 6858000"/>
              <a:gd name="connsiteX5" fmla="*/ 2108432 w 2275119"/>
              <a:gd name="connsiteY5" fmla="*/ 128588 h 6858000"/>
              <a:gd name="connsiteX6" fmla="*/ 2119544 w 2275119"/>
              <a:gd name="connsiteY6" fmla="*/ 180975 h 6858000"/>
              <a:gd name="connsiteX7" fmla="*/ 2133832 w 2275119"/>
              <a:gd name="connsiteY7" fmla="*/ 227013 h 6858000"/>
              <a:gd name="connsiteX8" fmla="*/ 2149707 w 2275119"/>
              <a:gd name="connsiteY8" fmla="*/ 268288 h 6858000"/>
              <a:gd name="connsiteX9" fmla="*/ 2168757 w 2275119"/>
              <a:gd name="connsiteY9" fmla="*/ 304800 h 6858000"/>
              <a:gd name="connsiteX10" fmla="*/ 2187807 w 2275119"/>
              <a:gd name="connsiteY10" fmla="*/ 342900 h 6858000"/>
              <a:gd name="connsiteX11" fmla="*/ 2206857 w 2275119"/>
              <a:gd name="connsiteY11" fmla="*/ 381000 h 6858000"/>
              <a:gd name="connsiteX12" fmla="*/ 2222732 w 2275119"/>
              <a:gd name="connsiteY12" fmla="*/ 417513 h 6858000"/>
              <a:gd name="connsiteX13" fmla="*/ 2238607 w 2275119"/>
              <a:gd name="connsiteY13" fmla="*/ 458788 h 6858000"/>
              <a:gd name="connsiteX14" fmla="*/ 2254482 w 2275119"/>
              <a:gd name="connsiteY14" fmla="*/ 504825 h 6858000"/>
              <a:gd name="connsiteX15" fmla="*/ 2265594 w 2275119"/>
              <a:gd name="connsiteY15" fmla="*/ 557213 h 6858000"/>
              <a:gd name="connsiteX16" fmla="*/ 2271944 w 2275119"/>
              <a:gd name="connsiteY16" fmla="*/ 617538 h 6858000"/>
              <a:gd name="connsiteX17" fmla="*/ 2275119 w 2275119"/>
              <a:gd name="connsiteY17" fmla="*/ 685800 h 6858000"/>
              <a:gd name="connsiteX18" fmla="*/ 2271944 w 2275119"/>
              <a:gd name="connsiteY18" fmla="*/ 754063 h 6858000"/>
              <a:gd name="connsiteX19" fmla="*/ 2265594 w 2275119"/>
              <a:gd name="connsiteY19" fmla="*/ 814388 h 6858000"/>
              <a:gd name="connsiteX20" fmla="*/ 2254482 w 2275119"/>
              <a:gd name="connsiteY20" fmla="*/ 866775 h 6858000"/>
              <a:gd name="connsiteX21" fmla="*/ 2238607 w 2275119"/>
              <a:gd name="connsiteY21" fmla="*/ 912813 h 6858000"/>
              <a:gd name="connsiteX22" fmla="*/ 2222732 w 2275119"/>
              <a:gd name="connsiteY22" fmla="*/ 954088 h 6858000"/>
              <a:gd name="connsiteX23" fmla="*/ 2206857 w 2275119"/>
              <a:gd name="connsiteY23" fmla="*/ 990600 h 6858000"/>
              <a:gd name="connsiteX24" fmla="*/ 2187807 w 2275119"/>
              <a:gd name="connsiteY24" fmla="*/ 1028700 h 6858000"/>
              <a:gd name="connsiteX25" fmla="*/ 2168757 w 2275119"/>
              <a:gd name="connsiteY25" fmla="*/ 1066800 h 6858000"/>
              <a:gd name="connsiteX26" fmla="*/ 2149707 w 2275119"/>
              <a:gd name="connsiteY26" fmla="*/ 1103313 h 6858000"/>
              <a:gd name="connsiteX27" fmla="*/ 2133832 w 2275119"/>
              <a:gd name="connsiteY27" fmla="*/ 1144588 h 6858000"/>
              <a:gd name="connsiteX28" fmla="*/ 2119544 w 2275119"/>
              <a:gd name="connsiteY28" fmla="*/ 1190625 h 6858000"/>
              <a:gd name="connsiteX29" fmla="*/ 2108432 w 2275119"/>
              <a:gd name="connsiteY29" fmla="*/ 1243013 h 6858000"/>
              <a:gd name="connsiteX30" fmla="*/ 2100494 w 2275119"/>
              <a:gd name="connsiteY30" fmla="*/ 1303338 h 6858000"/>
              <a:gd name="connsiteX31" fmla="*/ 2098907 w 2275119"/>
              <a:gd name="connsiteY31" fmla="*/ 1371600 h 6858000"/>
              <a:gd name="connsiteX32" fmla="*/ 2100494 w 2275119"/>
              <a:gd name="connsiteY32" fmla="*/ 1439863 h 6858000"/>
              <a:gd name="connsiteX33" fmla="*/ 2108432 w 2275119"/>
              <a:gd name="connsiteY33" fmla="*/ 1500188 h 6858000"/>
              <a:gd name="connsiteX34" fmla="*/ 2119544 w 2275119"/>
              <a:gd name="connsiteY34" fmla="*/ 1552575 h 6858000"/>
              <a:gd name="connsiteX35" fmla="*/ 2133832 w 2275119"/>
              <a:gd name="connsiteY35" fmla="*/ 1598613 h 6858000"/>
              <a:gd name="connsiteX36" fmla="*/ 2149707 w 2275119"/>
              <a:gd name="connsiteY36" fmla="*/ 1639888 h 6858000"/>
              <a:gd name="connsiteX37" fmla="*/ 2168757 w 2275119"/>
              <a:gd name="connsiteY37" fmla="*/ 1676400 h 6858000"/>
              <a:gd name="connsiteX38" fmla="*/ 2187807 w 2275119"/>
              <a:gd name="connsiteY38" fmla="*/ 1714500 h 6858000"/>
              <a:gd name="connsiteX39" fmla="*/ 2206857 w 2275119"/>
              <a:gd name="connsiteY39" fmla="*/ 1752600 h 6858000"/>
              <a:gd name="connsiteX40" fmla="*/ 2222732 w 2275119"/>
              <a:gd name="connsiteY40" fmla="*/ 1789113 h 6858000"/>
              <a:gd name="connsiteX41" fmla="*/ 2238607 w 2275119"/>
              <a:gd name="connsiteY41" fmla="*/ 1830388 h 6858000"/>
              <a:gd name="connsiteX42" fmla="*/ 2254482 w 2275119"/>
              <a:gd name="connsiteY42" fmla="*/ 1876425 h 6858000"/>
              <a:gd name="connsiteX43" fmla="*/ 2265594 w 2275119"/>
              <a:gd name="connsiteY43" fmla="*/ 1928813 h 6858000"/>
              <a:gd name="connsiteX44" fmla="*/ 2271944 w 2275119"/>
              <a:gd name="connsiteY44" fmla="*/ 1989138 h 6858000"/>
              <a:gd name="connsiteX45" fmla="*/ 2275119 w 2275119"/>
              <a:gd name="connsiteY45" fmla="*/ 2057400 h 6858000"/>
              <a:gd name="connsiteX46" fmla="*/ 2271944 w 2275119"/>
              <a:gd name="connsiteY46" fmla="*/ 2125663 h 6858000"/>
              <a:gd name="connsiteX47" fmla="*/ 2265594 w 2275119"/>
              <a:gd name="connsiteY47" fmla="*/ 2185988 h 6858000"/>
              <a:gd name="connsiteX48" fmla="*/ 2254482 w 2275119"/>
              <a:gd name="connsiteY48" fmla="*/ 2238375 h 6858000"/>
              <a:gd name="connsiteX49" fmla="*/ 2238607 w 2275119"/>
              <a:gd name="connsiteY49" fmla="*/ 2284413 h 6858000"/>
              <a:gd name="connsiteX50" fmla="*/ 2222732 w 2275119"/>
              <a:gd name="connsiteY50" fmla="*/ 2325688 h 6858000"/>
              <a:gd name="connsiteX51" fmla="*/ 2206857 w 2275119"/>
              <a:gd name="connsiteY51" fmla="*/ 2362200 h 6858000"/>
              <a:gd name="connsiteX52" fmla="*/ 2187807 w 2275119"/>
              <a:gd name="connsiteY52" fmla="*/ 2400300 h 6858000"/>
              <a:gd name="connsiteX53" fmla="*/ 2168757 w 2275119"/>
              <a:gd name="connsiteY53" fmla="*/ 2438400 h 6858000"/>
              <a:gd name="connsiteX54" fmla="*/ 2149707 w 2275119"/>
              <a:gd name="connsiteY54" fmla="*/ 2474913 h 6858000"/>
              <a:gd name="connsiteX55" fmla="*/ 2133832 w 2275119"/>
              <a:gd name="connsiteY55" fmla="*/ 2516188 h 6858000"/>
              <a:gd name="connsiteX56" fmla="*/ 2119544 w 2275119"/>
              <a:gd name="connsiteY56" fmla="*/ 2562225 h 6858000"/>
              <a:gd name="connsiteX57" fmla="*/ 2108432 w 2275119"/>
              <a:gd name="connsiteY57" fmla="*/ 2614613 h 6858000"/>
              <a:gd name="connsiteX58" fmla="*/ 2100494 w 2275119"/>
              <a:gd name="connsiteY58" fmla="*/ 2674938 h 6858000"/>
              <a:gd name="connsiteX59" fmla="*/ 2098907 w 2275119"/>
              <a:gd name="connsiteY59" fmla="*/ 2743200 h 6858000"/>
              <a:gd name="connsiteX60" fmla="*/ 2100494 w 2275119"/>
              <a:gd name="connsiteY60" fmla="*/ 2811463 h 6858000"/>
              <a:gd name="connsiteX61" fmla="*/ 2108432 w 2275119"/>
              <a:gd name="connsiteY61" fmla="*/ 2871788 h 6858000"/>
              <a:gd name="connsiteX62" fmla="*/ 2119544 w 2275119"/>
              <a:gd name="connsiteY62" fmla="*/ 2924175 h 6858000"/>
              <a:gd name="connsiteX63" fmla="*/ 2133832 w 2275119"/>
              <a:gd name="connsiteY63" fmla="*/ 2970213 h 6858000"/>
              <a:gd name="connsiteX64" fmla="*/ 2149707 w 2275119"/>
              <a:gd name="connsiteY64" fmla="*/ 3011488 h 6858000"/>
              <a:gd name="connsiteX65" fmla="*/ 2168757 w 2275119"/>
              <a:gd name="connsiteY65" fmla="*/ 3048000 h 6858000"/>
              <a:gd name="connsiteX66" fmla="*/ 2187807 w 2275119"/>
              <a:gd name="connsiteY66" fmla="*/ 3086100 h 6858000"/>
              <a:gd name="connsiteX67" fmla="*/ 2206857 w 2275119"/>
              <a:gd name="connsiteY67" fmla="*/ 3124200 h 6858000"/>
              <a:gd name="connsiteX68" fmla="*/ 2222732 w 2275119"/>
              <a:gd name="connsiteY68" fmla="*/ 3160713 h 6858000"/>
              <a:gd name="connsiteX69" fmla="*/ 2238607 w 2275119"/>
              <a:gd name="connsiteY69" fmla="*/ 3201988 h 6858000"/>
              <a:gd name="connsiteX70" fmla="*/ 2254482 w 2275119"/>
              <a:gd name="connsiteY70" fmla="*/ 3248025 h 6858000"/>
              <a:gd name="connsiteX71" fmla="*/ 2265594 w 2275119"/>
              <a:gd name="connsiteY71" fmla="*/ 3300413 h 6858000"/>
              <a:gd name="connsiteX72" fmla="*/ 2271944 w 2275119"/>
              <a:gd name="connsiteY72" fmla="*/ 3360738 h 6858000"/>
              <a:gd name="connsiteX73" fmla="*/ 2275119 w 2275119"/>
              <a:gd name="connsiteY73" fmla="*/ 3427413 h 6858000"/>
              <a:gd name="connsiteX74" fmla="*/ 2271944 w 2275119"/>
              <a:gd name="connsiteY74" fmla="*/ 3497263 h 6858000"/>
              <a:gd name="connsiteX75" fmla="*/ 2265594 w 2275119"/>
              <a:gd name="connsiteY75" fmla="*/ 3557588 h 6858000"/>
              <a:gd name="connsiteX76" fmla="*/ 2254482 w 2275119"/>
              <a:gd name="connsiteY76" fmla="*/ 3609975 h 6858000"/>
              <a:gd name="connsiteX77" fmla="*/ 2238607 w 2275119"/>
              <a:gd name="connsiteY77" fmla="*/ 3656013 h 6858000"/>
              <a:gd name="connsiteX78" fmla="*/ 2222732 w 2275119"/>
              <a:gd name="connsiteY78" fmla="*/ 3697288 h 6858000"/>
              <a:gd name="connsiteX79" fmla="*/ 2206857 w 2275119"/>
              <a:gd name="connsiteY79" fmla="*/ 3733800 h 6858000"/>
              <a:gd name="connsiteX80" fmla="*/ 2187807 w 2275119"/>
              <a:gd name="connsiteY80" fmla="*/ 3771900 h 6858000"/>
              <a:gd name="connsiteX81" fmla="*/ 2168757 w 2275119"/>
              <a:gd name="connsiteY81" fmla="*/ 3810000 h 6858000"/>
              <a:gd name="connsiteX82" fmla="*/ 2149707 w 2275119"/>
              <a:gd name="connsiteY82" fmla="*/ 3846513 h 6858000"/>
              <a:gd name="connsiteX83" fmla="*/ 2133832 w 2275119"/>
              <a:gd name="connsiteY83" fmla="*/ 3887788 h 6858000"/>
              <a:gd name="connsiteX84" fmla="*/ 2119544 w 2275119"/>
              <a:gd name="connsiteY84" fmla="*/ 3933825 h 6858000"/>
              <a:gd name="connsiteX85" fmla="*/ 2108432 w 2275119"/>
              <a:gd name="connsiteY85" fmla="*/ 3986213 h 6858000"/>
              <a:gd name="connsiteX86" fmla="*/ 2100494 w 2275119"/>
              <a:gd name="connsiteY86" fmla="*/ 4046538 h 6858000"/>
              <a:gd name="connsiteX87" fmla="*/ 2098907 w 2275119"/>
              <a:gd name="connsiteY87" fmla="*/ 4114800 h 6858000"/>
              <a:gd name="connsiteX88" fmla="*/ 2100494 w 2275119"/>
              <a:gd name="connsiteY88" fmla="*/ 4183063 h 6858000"/>
              <a:gd name="connsiteX89" fmla="*/ 2108432 w 2275119"/>
              <a:gd name="connsiteY89" fmla="*/ 4243388 h 6858000"/>
              <a:gd name="connsiteX90" fmla="*/ 2119544 w 2275119"/>
              <a:gd name="connsiteY90" fmla="*/ 4295775 h 6858000"/>
              <a:gd name="connsiteX91" fmla="*/ 2133832 w 2275119"/>
              <a:gd name="connsiteY91" fmla="*/ 4341813 h 6858000"/>
              <a:gd name="connsiteX92" fmla="*/ 2149707 w 2275119"/>
              <a:gd name="connsiteY92" fmla="*/ 4383088 h 6858000"/>
              <a:gd name="connsiteX93" fmla="*/ 2168757 w 2275119"/>
              <a:gd name="connsiteY93" fmla="*/ 4419600 h 6858000"/>
              <a:gd name="connsiteX94" fmla="*/ 2206857 w 2275119"/>
              <a:gd name="connsiteY94" fmla="*/ 4495800 h 6858000"/>
              <a:gd name="connsiteX95" fmla="*/ 2222732 w 2275119"/>
              <a:gd name="connsiteY95" fmla="*/ 4532313 h 6858000"/>
              <a:gd name="connsiteX96" fmla="*/ 2238607 w 2275119"/>
              <a:gd name="connsiteY96" fmla="*/ 4573588 h 6858000"/>
              <a:gd name="connsiteX97" fmla="*/ 2254482 w 2275119"/>
              <a:gd name="connsiteY97" fmla="*/ 4619625 h 6858000"/>
              <a:gd name="connsiteX98" fmla="*/ 2265594 w 2275119"/>
              <a:gd name="connsiteY98" fmla="*/ 4672013 h 6858000"/>
              <a:gd name="connsiteX99" fmla="*/ 2271944 w 2275119"/>
              <a:gd name="connsiteY99" fmla="*/ 4732338 h 6858000"/>
              <a:gd name="connsiteX100" fmla="*/ 2275119 w 2275119"/>
              <a:gd name="connsiteY100" fmla="*/ 4800600 h 6858000"/>
              <a:gd name="connsiteX101" fmla="*/ 2271944 w 2275119"/>
              <a:gd name="connsiteY101" fmla="*/ 4868863 h 6858000"/>
              <a:gd name="connsiteX102" fmla="*/ 2265594 w 2275119"/>
              <a:gd name="connsiteY102" fmla="*/ 4929188 h 6858000"/>
              <a:gd name="connsiteX103" fmla="*/ 2254482 w 2275119"/>
              <a:gd name="connsiteY103" fmla="*/ 4981575 h 6858000"/>
              <a:gd name="connsiteX104" fmla="*/ 2238607 w 2275119"/>
              <a:gd name="connsiteY104" fmla="*/ 5027613 h 6858000"/>
              <a:gd name="connsiteX105" fmla="*/ 2222732 w 2275119"/>
              <a:gd name="connsiteY105" fmla="*/ 5068888 h 6858000"/>
              <a:gd name="connsiteX106" fmla="*/ 2206857 w 2275119"/>
              <a:gd name="connsiteY106" fmla="*/ 5105400 h 6858000"/>
              <a:gd name="connsiteX107" fmla="*/ 2187807 w 2275119"/>
              <a:gd name="connsiteY107" fmla="*/ 5143500 h 6858000"/>
              <a:gd name="connsiteX108" fmla="*/ 2168757 w 2275119"/>
              <a:gd name="connsiteY108" fmla="*/ 5181600 h 6858000"/>
              <a:gd name="connsiteX109" fmla="*/ 2149707 w 2275119"/>
              <a:gd name="connsiteY109" fmla="*/ 5218113 h 6858000"/>
              <a:gd name="connsiteX110" fmla="*/ 2133832 w 2275119"/>
              <a:gd name="connsiteY110" fmla="*/ 5259388 h 6858000"/>
              <a:gd name="connsiteX111" fmla="*/ 2119544 w 2275119"/>
              <a:gd name="connsiteY111" fmla="*/ 5305425 h 6858000"/>
              <a:gd name="connsiteX112" fmla="*/ 2108432 w 2275119"/>
              <a:gd name="connsiteY112" fmla="*/ 5357813 h 6858000"/>
              <a:gd name="connsiteX113" fmla="*/ 2100494 w 2275119"/>
              <a:gd name="connsiteY113" fmla="*/ 5418138 h 6858000"/>
              <a:gd name="connsiteX114" fmla="*/ 2098907 w 2275119"/>
              <a:gd name="connsiteY114" fmla="*/ 5486400 h 6858000"/>
              <a:gd name="connsiteX115" fmla="*/ 2100494 w 2275119"/>
              <a:gd name="connsiteY115" fmla="*/ 5554663 h 6858000"/>
              <a:gd name="connsiteX116" fmla="*/ 2108432 w 2275119"/>
              <a:gd name="connsiteY116" fmla="*/ 5614988 h 6858000"/>
              <a:gd name="connsiteX117" fmla="*/ 2119544 w 2275119"/>
              <a:gd name="connsiteY117" fmla="*/ 5667375 h 6858000"/>
              <a:gd name="connsiteX118" fmla="*/ 2133832 w 2275119"/>
              <a:gd name="connsiteY118" fmla="*/ 5713413 h 6858000"/>
              <a:gd name="connsiteX119" fmla="*/ 2149707 w 2275119"/>
              <a:gd name="connsiteY119" fmla="*/ 5754688 h 6858000"/>
              <a:gd name="connsiteX120" fmla="*/ 2168757 w 2275119"/>
              <a:gd name="connsiteY120" fmla="*/ 5791200 h 6858000"/>
              <a:gd name="connsiteX121" fmla="*/ 2187807 w 2275119"/>
              <a:gd name="connsiteY121" fmla="*/ 5829300 h 6858000"/>
              <a:gd name="connsiteX122" fmla="*/ 2206857 w 2275119"/>
              <a:gd name="connsiteY122" fmla="*/ 5867400 h 6858000"/>
              <a:gd name="connsiteX123" fmla="*/ 2222732 w 2275119"/>
              <a:gd name="connsiteY123" fmla="*/ 5903913 h 6858000"/>
              <a:gd name="connsiteX124" fmla="*/ 2238607 w 2275119"/>
              <a:gd name="connsiteY124" fmla="*/ 5945188 h 6858000"/>
              <a:gd name="connsiteX125" fmla="*/ 2254482 w 2275119"/>
              <a:gd name="connsiteY125" fmla="*/ 5991225 h 6858000"/>
              <a:gd name="connsiteX126" fmla="*/ 2265594 w 2275119"/>
              <a:gd name="connsiteY126" fmla="*/ 6043613 h 6858000"/>
              <a:gd name="connsiteX127" fmla="*/ 2271944 w 2275119"/>
              <a:gd name="connsiteY127" fmla="*/ 6103938 h 6858000"/>
              <a:gd name="connsiteX128" fmla="*/ 2275119 w 2275119"/>
              <a:gd name="connsiteY128" fmla="*/ 6172200 h 6858000"/>
              <a:gd name="connsiteX129" fmla="*/ 2271944 w 2275119"/>
              <a:gd name="connsiteY129" fmla="*/ 6240463 h 6858000"/>
              <a:gd name="connsiteX130" fmla="*/ 2265594 w 2275119"/>
              <a:gd name="connsiteY130" fmla="*/ 6300788 h 6858000"/>
              <a:gd name="connsiteX131" fmla="*/ 2254482 w 2275119"/>
              <a:gd name="connsiteY131" fmla="*/ 6353175 h 6858000"/>
              <a:gd name="connsiteX132" fmla="*/ 2238607 w 2275119"/>
              <a:gd name="connsiteY132" fmla="*/ 6399213 h 6858000"/>
              <a:gd name="connsiteX133" fmla="*/ 2222732 w 2275119"/>
              <a:gd name="connsiteY133" fmla="*/ 6440488 h 6858000"/>
              <a:gd name="connsiteX134" fmla="*/ 2206857 w 2275119"/>
              <a:gd name="connsiteY134" fmla="*/ 6477000 h 6858000"/>
              <a:gd name="connsiteX135" fmla="*/ 2187807 w 2275119"/>
              <a:gd name="connsiteY135" fmla="*/ 6515100 h 6858000"/>
              <a:gd name="connsiteX136" fmla="*/ 2168757 w 2275119"/>
              <a:gd name="connsiteY136" fmla="*/ 6553200 h 6858000"/>
              <a:gd name="connsiteX137" fmla="*/ 2149707 w 2275119"/>
              <a:gd name="connsiteY137" fmla="*/ 6589713 h 6858000"/>
              <a:gd name="connsiteX138" fmla="*/ 2133832 w 2275119"/>
              <a:gd name="connsiteY138" fmla="*/ 6630988 h 6858000"/>
              <a:gd name="connsiteX139" fmla="*/ 2119544 w 2275119"/>
              <a:gd name="connsiteY139" fmla="*/ 6677025 h 6858000"/>
              <a:gd name="connsiteX140" fmla="*/ 2108432 w 2275119"/>
              <a:gd name="connsiteY140" fmla="*/ 6729413 h 6858000"/>
              <a:gd name="connsiteX141" fmla="*/ 2100494 w 2275119"/>
              <a:gd name="connsiteY141" fmla="*/ 6789738 h 6858000"/>
              <a:gd name="connsiteX142" fmla="*/ 2098907 w 2275119"/>
              <a:gd name="connsiteY142" fmla="*/ 6858000 h 6858000"/>
              <a:gd name="connsiteX143" fmla="*/ 1556068 w 2275119"/>
              <a:gd name="connsiteY143" fmla="*/ 6858000 h 6858000"/>
              <a:gd name="connsiteX144" fmla="*/ 1389294 w 2275119"/>
              <a:gd name="connsiteY144" fmla="*/ 6858000 h 6858000"/>
              <a:gd name="connsiteX145" fmla="*/ 0 w 2275119"/>
              <a:gd name="connsiteY14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</a:cxnLst>
            <a:rect l="l" t="t" r="r" b="b"/>
            <a:pathLst>
              <a:path w="2275119" h="6858000">
                <a:moveTo>
                  <a:pt x="0" y="0"/>
                </a:moveTo>
                <a:lnTo>
                  <a:pt x="1389294" y="0"/>
                </a:lnTo>
                <a:lnTo>
                  <a:pt x="1556068" y="0"/>
                </a:lnTo>
                <a:lnTo>
                  <a:pt x="2098907" y="0"/>
                </a:lnTo>
                <a:lnTo>
                  <a:pt x="2100494" y="68263"/>
                </a:lnTo>
                <a:lnTo>
                  <a:pt x="2108432" y="128588"/>
                </a:lnTo>
                <a:lnTo>
                  <a:pt x="2119544" y="180975"/>
                </a:lnTo>
                <a:lnTo>
                  <a:pt x="2133832" y="227013"/>
                </a:lnTo>
                <a:lnTo>
                  <a:pt x="2149707" y="268288"/>
                </a:lnTo>
                <a:lnTo>
                  <a:pt x="2168757" y="304800"/>
                </a:lnTo>
                <a:lnTo>
                  <a:pt x="2187807" y="342900"/>
                </a:lnTo>
                <a:lnTo>
                  <a:pt x="2206857" y="381000"/>
                </a:lnTo>
                <a:lnTo>
                  <a:pt x="2222732" y="417513"/>
                </a:lnTo>
                <a:lnTo>
                  <a:pt x="2238607" y="458788"/>
                </a:lnTo>
                <a:lnTo>
                  <a:pt x="2254482" y="504825"/>
                </a:lnTo>
                <a:lnTo>
                  <a:pt x="2265594" y="557213"/>
                </a:lnTo>
                <a:lnTo>
                  <a:pt x="2271944" y="617538"/>
                </a:lnTo>
                <a:lnTo>
                  <a:pt x="2275119" y="685800"/>
                </a:lnTo>
                <a:lnTo>
                  <a:pt x="2271944" y="754063"/>
                </a:lnTo>
                <a:lnTo>
                  <a:pt x="2265594" y="814388"/>
                </a:lnTo>
                <a:lnTo>
                  <a:pt x="2254482" y="866775"/>
                </a:lnTo>
                <a:lnTo>
                  <a:pt x="2238607" y="912813"/>
                </a:lnTo>
                <a:lnTo>
                  <a:pt x="2222732" y="954088"/>
                </a:lnTo>
                <a:lnTo>
                  <a:pt x="2206857" y="990600"/>
                </a:lnTo>
                <a:lnTo>
                  <a:pt x="2187807" y="1028700"/>
                </a:lnTo>
                <a:lnTo>
                  <a:pt x="2168757" y="1066800"/>
                </a:lnTo>
                <a:lnTo>
                  <a:pt x="2149707" y="1103313"/>
                </a:lnTo>
                <a:lnTo>
                  <a:pt x="2133832" y="1144588"/>
                </a:lnTo>
                <a:lnTo>
                  <a:pt x="2119544" y="1190625"/>
                </a:lnTo>
                <a:lnTo>
                  <a:pt x="2108432" y="1243013"/>
                </a:lnTo>
                <a:lnTo>
                  <a:pt x="2100494" y="1303338"/>
                </a:lnTo>
                <a:lnTo>
                  <a:pt x="2098907" y="1371600"/>
                </a:lnTo>
                <a:lnTo>
                  <a:pt x="2100494" y="1439863"/>
                </a:lnTo>
                <a:lnTo>
                  <a:pt x="2108432" y="1500188"/>
                </a:lnTo>
                <a:lnTo>
                  <a:pt x="2119544" y="1552575"/>
                </a:lnTo>
                <a:lnTo>
                  <a:pt x="2133832" y="1598613"/>
                </a:lnTo>
                <a:lnTo>
                  <a:pt x="2149707" y="1639888"/>
                </a:lnTo>
                <a:lnTo>
                  <a:pt x="2168757" y="1676400"/>
                </a:lnTo>
                <a:lnTo>
                  <a:pt x="2187807" y="1714500"/>
                </a:lnTo>
                <a:lnTo>
                  <a:pt x="2206857" y="1752600"/>
                </a:lnTo>
                <a:lnTo>
                  <a:pt x="2222732" y="1789113"/>
                </a:lnTo>
                <a:lnTo>
                  <a:pt x="2238607" y="1830388"/>
                </a:lnTo>
                <a:lnTo>
                  <a:pt x="2254482" y="1876425"/>
                </a:lnTo>
                <a:lnTo>
                  <a:pt x="2265594" y="1928813"/>
                </a:lnTo>
                <a:lnTo>
                  <a:pt x="2271944" y="1989138"/>
                </a:lnTo>
                <a:lnTo>
                  <a:pt x="2275119" y="2057400"/>
                </a:lnTo>
                <a:lnTo>
                  <a:pt x="2271944" y="2125663"/>
                </a:lnTo>
                <a:lnTo>
                  <a:pt x="2265594" y="2185988"/>
                </a:lnTo>
                <a:lnTo>
                  <a:pt x="2254482" y="2238375"/>
                </a:lnTo>
                <a:lnTo>
                  <a:pt x="2238607" y="2284413"/>
                </a:lnTo>
                <a:lnTo>
                  <a:pt x="2222732" y="2325688"/>
                </a:lnTo>
                <a:lnTo>
                  <a:pt x="2206857" y="2362200"/>
                </a:lnTo>
                <a:lnTo>
                  <a:pt x="2187807" y="2400300"/>
                </a:lnTo>
                <a:lnTo>
                  <a:pt x="2168757" y="2438400"/>
                </a:lnTo>
                <a:lnTo>
                  <a:pt x="2149707" y="2474913"/>
                </a:lnTo>
                <a:lnTo>
                  <a:pt x="2133832" y="2516188"/>
                </a:lnTo>
                <a:lnTo>
                  <a:pt x="2119544" y="2562225"/>
                </a:lnTo>
                <a:lnTo>
                  <a:pt x="2108432" y="2614613"/>
                </a:lnTo>
                <a:lnTo>
                  <a:pt x="2100494" y="2674938"/>
                </a:lnTo>
                <a:lnTo>
                  <a:pt x="2098907" y="2743200"/>
                </a:lnTo>
                <a:lnTo>
                  <a:pt x="2100494" y="2811463"/>
                </a:lnTo>
                <a:lnTo>
                  <a:pt x="2108432" y="2871788"/>
                </a:lnTo>
                <a:lnTo>
                  <a:pt x="2119544" y="2924175"/>
                </a:lnTo>
                <a:lnTo>
                  <a:pt x="2133832" y="2970213"/>
                </a:lnTo>
                <a:lnTo>
                  <a:pt x="2149707" y="3011488"/>
                </a:lnTo>
                <a:lnTo>
                  <a:pt x="2168757" y="3048000"/>
                </a:lnTo>
                <a:lnTo>
                  <a:pt x="2187807" y="3086100"/>
                </a:lnTo>
                <a:lnTo>
                  <a:pt x="2206857" y="3124200"/>
                </a:lnTo>
                <a:lnTo>
                  <a:pt x="2222732" y="3160713"/>
                </a:lnTo>
                <a:lnTo>
                  <a:pt x="2238607" y="3201988"/>
                </a:lnTo>
                <a:lnTo>
                  <a:pt x="2254482" y="3248025"/>
                </a:lnTo>
                <a:lnTo>
                  <a:pt x="2265594" y="3300413"/>
                </a:lnTo>
                <a:lnTo>
                  <a:pt x="2271944" y="3360738"/>
                </a:lnTo>
                <a:lnTo>
                  <a:pt x="2275119" y="3427413"/>
                </a:lnTo>
                <a:lnTo>
                  <a:pt x="2271944" y="3497263"/>
                </a:lnTo>
                <a:lnTo>
                  <a:pt x="2265594" y="3557588"/>
                </a:lnTo>
                <a:lnTo>
                  <a:pt x="2254482" y="3609975"/>
                </a:lnTo>
                <a:lnTo>
                  <a:pt x="2238607" y="3656013"/>
                </a:lnTo>
                <a:lnTo>
                  <a:pt x="2222732" y="3697288"/>
                </a:lnTo>
                <a:lnTo>
                  <a:pt x="2206857" y="3733800"/>
                </a:lnTo>
                <a:lnTo>
                  <a:pt x="2187807" y="3771900"/>
                </a:lnTo>
                <a:lnTo>
                  <a:pt x="2168757" y="3810000"/>
                </a:lnTo>
                <a:lnTo>
                  <a:pt x="2149707" y="3846513"/>
                </a:lnTo>
                <a:lnTo>
                  <a:pt x="2133832" y="3887788"/>
                </a:lnTo>
                <a:lnTo>
                  <a:pt x="2119544" y="3933825"/>
                </a:lnTo>
                <a:lnTo>
                  <a:pt x="2108432" y="3986213"/>
                </a:lnTo>
                <a:lnTo>
                  <a:pt x="2100494" y="4046538"/>
                </a:lnTo>
                <a:lnTo>
                  <a:pt x="2098907" y="4114800"/>
                </a:lnTo>
                <a:lnTo>
                  <a:pt x="2100494" y="4183063"/>
                </a:lnTo>
                <a:lnTo>
                  <a:pt x="2108432" y="4243388"/>
                </a:lnTo>
                <a:lnTo>
                  <a:pt x="2119544" y="4295775"/>
                </a:lnTo>
                <a:lnTo>
                  <a:pt x="2133832" y="4341813"/>
                </a:lnTo>
                <a:lnTo>
                  <a:pt x="2149707" y="4383088"/>
                </a:lnTo>
                <a:lnTo>
                  <a:pt x="2168757" y="4419600"/>
                </a:lnTo>
                <a:lnTo>
                  <a:pt x="2206857" y="4495800"/>
                </a:lnTo>
                <a:lnTo>
                  <a:pt x="2222732" y="4532313"/>
                </a:lnTo>
                <a:lnTo>
                  <a:pt x="2238607" y="4573588"/>
                </a:lnTo>
                <a:lnTo>
                  <a:pt x="2254482" y="4619625"/>
                </a:lnTo>
                <a:lnTo>
                  <a:pt x="2265594" y="4672013"/>
                </a:lnTo>
                <a:lnTo>
                  <a:pt x="2271944" y="4732338"/>
                </a:lnTo>
                <a:lnTo>
                  <a:pt x="2275119" y="4800600"/>
                </a:lnTo>
                <a:lnTo>
                  <a:pt x="2271944" y="4868863"/>
                </a:lnTo>
                <a:lnTo>
                  <a:pt x="2265594" y="4929188"/>
                </a:lnTo>
                <a:lnTo>
                  <a:pt x="2254482" y="4981575"/>
                </a:lnTo>
                <a:lnTo>
                  <a:pt x="2238607" y="5027613"/>
                </a:lnTo>
                <a:lnTo>
                  <a:pt x="2222732" y="5068888"/>
                </a:lnTo>
                <a:lnTo>
                  <a:pt x="2206857" y="5105400"/>
                </a:lnTo>
                <a:lnTo>
                  <a:pt x="2187807" y="5143500"/>
                </a:lnTo>
                <a:lnTo>
                  <a:pt x="2168757" y="5181600"/>
                </a:lnTo>
                <a:lnTo>
                  <a:pt x="2149707" y="5218113"/>
                </a:lnTo>
                <a:lnTo>
                  <a:pt x="2133832" y="5259388"/>
                </a:lnTo>
                <a:lnTo>
                  <a:pt x="2119544" y="5305425"/>
                </a:lnTo>
                <a:lnTo>
                  <a:pt x="2108432" y="5357813"/>
                </a:lnTo>
                <a:lnTo>
                  <a:pt x="2100494" y="5418138"/>
                </a:lnTo>
                <a:lnTo>
                  <a:pt x="2098907" y="5486400"/>
                </a:lnTo>
                <a:lnTo>
                  <a:pt x="2100494" y="5554663"/>
                </a:lnTo>
                <a:lnTo>
                  <a:pt x="2108432" y="5614988"/>
                </a:lnTo>
                <a:lnTo>
                  <a:pt x="2119544" y="5667375"/>
                </a:lnTo>
                <a:lnTo>
                  <a:pt x="2133832" y="5713413"/>
                </a:lnTo>
                <a:lnTo>
                  <a:pt x="2149707" y="5754688"/>
                </a:lnTo>
                <a:lnTo>
                  <a:pt x="2168757" y="5791200"/>
                </a:lnTo>
                <a:lnTo>
                  <a:pt x="2187807" y="5829300"/>
                </a:lnTo>
                <a:lnTo>
                  <a:pt x="2206857" y="5867400"/>
                </a:lnTo>
                <a:lnTo>
                  <a:pt x="2222732" y="5903913"/>
                </a:lnTo>
                <a:lnTo>
                  <a:pt x="2238607" y="5945188"/>
                </a:lnTo>
                <a:lnTo>
                  <a:pt x="2254482" y="5991225"/>
                </a:lnTo>
                <a:lnTo>
                  <a:pt x="2265594" y="6043613"/>
                </a:lnTo>
                <a:lnTo>
                  <a:pt x="2271944" y="6103938"/>
                </a:lnTo>
                <a:lnTo>
                  <a:pt x="2275119" y="6172200"/>
                </a:lnTo>
                <a:lnTo>
                  <a:pt x="2271944" y="6240463"/>
                </a:lnTo>
                <a:lnTo>
                  <a:pt x="2265594" y="6300788"/>
                </a:lnTo>
                <a:lnTo>
                  <a:pt x="2254482" y="6353175"/>
                </a:lnTo>
                <a:lnTo>
                  <a:pt x="2238607" y="6399213"/>
                </a:lnTo>
                <a:lnTo>
                  <a:pt x="2222732" y="6440488"/>
                </a:lnTo>
                <a:lnTo>
                  <a:pt x="2206857" y="6477000"/>
                </a:lnTo>
                <a:lnTo>
                  <a:pt x="2187807" y="6515100"/>
                </a:lnTo>
                <a:lnTo>
                  <a:pt x="2168757" y="6553200"/>
                </a:lnTo>
                <a:lnTo>
                  <a:pt x="2149707" y="6589713"/>
                </a:lnTo>
                <a:lnTo>
                  <a:pt x="2133832" y="6630988"/>
                </a:lnTo>
                <a:lnTo>
                  <a:pt x="2119544" y="6677025"/>
                </a:lnTo>
                <a:lnTo>
                  <a:pt x="2108432" y="6729413"/>
                </a:lnTo>
                <a:lnTo>
                  <a:pt x="2100494" y="6789738"/>
                </a:lnTo>
                <a:lnTo>
                  <a:pt x="2098907" y="6858000"/>
                </a:lnTo>
                <a:lnTo>
                  <a:pt x="1556068" y="6858000"/>
                </a:lnTo>
                <a:lnTo>
                  <a:pt x="138929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3AE1F77-1EC8-47BA-A381-B6618A2FCD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0897DF1-74D8-327E-D7CE-B7F6DF09A930}"/>
              </a:ext>
            </a:extLst>
          </p:cNvPr>
          <p:cNvSpPr/>
          <p:nvPr/>
        </p:nvSpPr>
        <p:spPr>
          <a:xfrm>
            <a:off x="2605708" y="2383262"/>
            <a:ext cx="2435087" cy="124239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H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Bank Software (1)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DCE8966-F40E-F1A7-8104-4DB2C4055F27}"/>
              </a:ext>
            </a:extLst>
          </p:cNvPr>
          <p:cNvSpPr/>
          <p:nvPr/>
        </p:nvSpPr>
        <p:spPr>
          <a:xfrm>
            <a:off x="6869593" y="2373323"/>
            <a:ext cx="2435087" cy="1242391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H" dirty="0">
                <a:solidFill>
                  <a:prstClr val="white"/>
                </a:solidFill>
                <a:latin typeface="Gill Sans MT" panose="020B0502020104020203"/>
              </a:rPr>
              <a:t>Digitales Archiv</a:t>
            </a:r>
            <a:endParaRPr kumimoji="0" lang="en-CH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8211D8E7-52E8-BFBB-A514-508EAE0F68F2}"/>
              </a:ext>
            </a:extLst>
          </p:cNvPr>
          <p:cNvSpPr/>
          <p:nvPr/>
        </p:nvSpPr>
        <p:spPr>
          <a:xfrm>
            <a:off x="5147645" y="2637774"/>
            <a:ext cx="1581976" cy="73336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H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PDF + RDF</a:t>
            </a:r>
          </a:p>
        </p:txBody>
      </p:sp>
      <p:sp>
        <p:nvSpPr>
          <p:cNvPr id="5" name="Can 4">
            <a:extLst>
              <a:ext uri="{FF2B5EF4-FFF2-40B4-BE49-F238E27FC236}">
                <a16:creationId xmlns:a16="http://schemas.microsoft.com/office/drawing/2014/main" id="{8D9A33F3-8C64-491E-4B04-5BE8E808422C}"/>
              </a:ext>
            </a:extLst>
          </p:cNvPr>
          <p:cNvSpPr/>
          <p:nvPr/>
        </p:nvSpPr>
        <p:spPr>
          <a:xfrm>
            <a:off x="5662822" y="4247646"/>
            <a:ext cx="2133598" cy="1628421"/>
          </a:xfrm>
          <a:prstGeom prst="can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H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Langzeit Speicher (1x beschreibbar)</a:t>
            </a:r>
          </a:p>
        </p:txBody>
      </p:sp>
      <p:sp>
        <p:nvSpPr>
          <p:cNvPr id="7" name="Can 6">
            <a:extLst>
              <a:ext uri="{FF2B5EF4-FFF2-40B4-BE49-F238E27FC236}">
                <a16:creationId xmlns:a16="http://schemas.microsoft.com/office/drawing/2014/main" id="{C10A2F0E-3FBE-7328-1FE8-09D1B4A5F79D}"/>
              </a:ext>
            </a:extLst>
          </p:cNvPr>
          <p:cNvSpPr/>
          <p:nvPr/>
        </p:nvSpPr>
        <p:spPr>
          <a:xfrm>
            <a:off x="8385317" y="4247647"/>
            <a:ext cx="2133598" cy="1628421"/>
          </a:xfrm>
          <a:prstGeom prst="can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H" dirty="0"/>
              <a:t>Metadaten- und Stammdatenbank</a:t>
            </a:r>
          </a:p>
        </p:txBody>
      </p:sp>
      <p:sp>
        <p:nvSpPr>
          <p:cNvPr id="9" name="Up-down Arrow 8">
            <a:extLst>
              <a:ext uri="{FF2B5EF4-FFF2-40B4-BE49-F238E27FC236}">
                <a16:creationId xmlns:a16="http://schemas.microsoft.com/office/drawing/2014/main" id="{E90EBBD5-DB00-9E41-0376-35D6C5088A48}"/>
              </a:ext>
            </a:extLst>
          </p:cNvPr>
          <p:cNvSpPr/>
          <p:nvPr/>
        </p:nvSpPr>
        <p:spPr>
          <a:xfrm rot="2380843">
            <a:off x="7032279" y="3226503"/>
            <a:ext cx="506896" cy="1427100"/>
          </a:xfrm>
          <a:prstGeom prst="up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H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PDF</a:t>
            </a:r>
          </a:p>
        </p:txBody>
      </p:sp>
      <p:sp>
        <p:nvSpPr>
          <p:cNvPr id="13" name="Up-down Arrow 12">
            <a:extLst>
              <a:ext uri="{FF2B5EF4-FFF2-40B4-BE49-F238E27FC236}">
                <a16:creationId xmlns:a16="http://schemas.microsoft.com/office/drawing/2014/main" id="{7D9C8405-1FC3-575E-DDB3-F835FD61F42E}"/>
              </a:ext>
            </a:extLst>
          </p:cNvPr>
          <p:cNvSpPr/>
          <p:nvPr/>
        </p:nvSpPr>
        <p:spPr>
          <a:xfrm rot="18776314">
            <a:off x="8590734" y="3198516"/>
            <a:ext cx="506896" cy="1427100"/>
          </a:xfrm>
          <a:prstGeom prst="up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H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RDF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FC15635-839E-104B-E668-C5129F5106A7}"/>
              </a:ext>
            </a:extLst>
          </p:cNvPr>
          <p:cNvGrpSpPr/>
          <p:nvPr/>
        </p:nvGrpSpPr>
        <p:grpSpPr>
          <a:xfrm>
            <a:off x="10173659" y="2074672"/>
            <a:ext cx="1886536" cy="1910374"/>
            <a:chOff x="10173659" y="2074672"/>
            <a:chExt cx="1886536" cy="1910374"/>
          </a:xfrm>
        </p:grpSpPr>
        <p:pic>
          <p:nvPicPr>
            <p:cNvPr id="14" name="Graphic 13" descr="Laptop outline">
              <a:extLst>
                <a:ext uri="{FF2B5EF4-FFF2-40B4-BE49-F238E27FC236}">
                  <a16:creationId xmlns:a16="http://schemas.microsoft.com/office/drawing/2014/main" id="{97753D19-5C05-7F2A-AD83-10026152DDA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257540" y="2074672"/>
              <a:ext cx="1664043" cy="1664043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FA335EB-DBC6-FBD1-7346-A08DA16E6FAD}"/>
                </a:ext>
              </a:extLst>
            </p:cNvPr>
            <p:cNvSpPr txBox="1"/>
            <p:nvPr/>
          </p:nvSpPr>
          <p:spPr>
            <a:xfrm>
              <a:off x="10173659" y="3615714"/>
              <a:ext cx="18865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H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 MT" panose="020B0502020104020203"/>
                  <a:ea typeface="+mn-ea"/>
                  <a:cs typeface="+mn-cs"/>
                </a:rPr>
                <a:t>Recherche Portal</a:t>
              </a:r>
            </a:p>
          </p:txBody>
        </p:sp>
      </p:grpSp>
      <p:sp>
        <p:nvSpPr>
          <p:cNvPr id="18" name="Up-down Arrow 17">
            <a:extLst>
              <a:ext uri="{FF2B5EF4-FFF2-40B4-BE49-F238E27FC236}">
                <a16:creationId xmlns:a16="http://schemas.microsoft.com/office/drawing/2014/main" id="{ECA244DF-7017-C1E2-1485-FDC6509DE89E}"/>
              </a:ext>
            </a:extLst>
          </p:cNvPr>
          <p:cNvSpPr/>
          <p:nvPr/>
        </p:nvSpPr>
        <p:spPr>
          <a:xfrm rot="16200000">
            <a:off x="9527662" y="2242110"/>
            <a:ext cx="506896" cy="1427100"/>
          </a:xfrm>
          <a:prstGeom prst="up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H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Anfragen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79EA211-D247-7F1F-BE59-9678F04AA2B3}"/>
              </a:ext>
            </a:extLst>
          </p:cNvPr>
          <p:cNvSpPr/>
          <p:nvPr/>
        </p:nvSpPr>
        <p:spPr>
          <a:xfrm>
            <a:off x="2593290" y="3705876"/>
            <a:ext cx="2435087" cy="124239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H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Bank Software (2)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B789106-07F3-63D9-6F05-DFDE89A72FB2}"/>
              </a:ext>
            </a:extLst>
          </p:cNvPr>
          <p:cNvSpPr/>
          <p:nvPr/>
        </p:nvSpPr>
        <p:spPr>
          <a:xfrm>
            <a:off x="2589140" y="5519065"/>
            <a:ext cx="2435087" cy="124239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H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Bank Software (N)</a:t>
            </a:r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34EBC3C1-70DE-9530-CB19-D011D69FEAAA}"/>
              </a:ext>
            </a:extLst>
          </p:cNvPr>
          <p:cNvSpPr/>
          <p:nvPr/>
        </p:nvSpPr>
        <p:spPr>
          <a:xfrm rot="19705365">
            <a:off x="4767393" y="3268256"/>
            <a:ext cx="2016936" cy="73336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H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PDF + RDF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CF2C20C-7EB8-CD66-CEAC-1F74BE88D182}"/>
              </a:ext>
            </a:extLst>
          </p:cNvPr>
          <p:cNvSpPr txBox="1"/>
          <p:nvPr/>
        </p:nvSpPr>
        <p:spPr>
          <a:xfrm>
            <a:off x="3608173" y="505391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dirty="0"/>
              <a:t>…</a:t>
            </a:r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8E3D6FA5-4F91-91BD-E5A9-C31FD8329F91}"/>
              </a:ext>
            </a:extLst>
          </p:cNvPr>
          <p:cNvSpPr/>
          <p:nvPr/>
        </p:nvSpPr>
        <p:spPr>
          <a:xfrm rot="18449622">
            <a:off x="4584015" y="3886589"/>
            <a:ext cx="2744259" cy="73336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H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PDF + RDF</a:t>
            </a:r>
          </a:p>
        </p:txBody>
      </p:sp>
    </p:spTree>
    <p:extLst>
      <p:ext uri="{BB962C8B-B14F-4D97-AF65-F5344CB8AC3E}">
        <p14:creationId xmlns:p14="http://schemas.microsoft.com/office/powerpoint/2010/main" val="266456825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0851669-7281-49C2-8BF0-67BA70EC1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4886B8-B9B8-9796-7C32-39A73C86A1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382385"/>
            <a:ext cx="8534399" cy="693989"/>
          </a:xfrm>
        </p:spPr>
        <p:txBody>
          <a:bodyPr anchor="b">
            <a:normAutofit fontScale="90000"/>
          </a:bodyPr>
          <a:lstStyle/>
          <a:p>
            <a:pPr algn="ctr"/>
            <a:r>
              <a:rPr lang="en-CH" sz="4400" dirty="0"/>
              <a:t>Ausgangslage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6992B13-74C4-4370-93C5-F5403D944D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" y="0"/>
            <a:ext cx="2275119" cy="6858000"/>
          </a:xfrm>
          <a:custGeom>
            <a:avLst/>
            <a:gdLst>
              <a:gd name="connsiteX0" fmla="*/ 0 w 2275119"/>
              <a:gd name="connsiteY0" fmla="*/ 0 h 6858000"/>
              <a:gd name="connsiteX1" fmla="*/ 1389294 w 2275119"/>
              <a:gd name="connsiteY1" fmla="*/ 0 h 6858000"/>
              <a:gd name="connsiteX2" fmla="*/ 1556068 w 2275119"/>
              <a:gd name="connsiteY2" fmla="*/ 0 h 6858000"/>
              <a:gd name="connsiteX3" fmla="*/ 2098907 w 2275119"/>
              <a:gd name="connsiteY3" fmla="*/ 0 h 6858000"/>
              <a:gd name="connsiteX4" fmla="*/ 2100494 w 2275119"/>
              <a:gd name="connsiteY4" fmla="*/ 68263 h 6858000"/>
              <a:gd name="connsiteX5" fmla="*/ 2108432 w 2275119"/>
              <a:gd name="connsiteY5" fmla="*/ 128588 h 6858000"/>
              <a:gd name="connsiteX6" fmla="*/ 2119544 w 2275119"/>
              <a:gd name="connsiteY6" fmla="*/ 180975 h 6858000"/>
              <a:gd name="connsiteX7" fmla="*/ 2133832 w 2275119"/>
              <a:gd name="connsiteY7" fmla="*/ 227013 h 6858000"/>
              <a:gd name="connsiteX8" fmla="*/ 2149707 w 2275119"/>
              <a:gd name="connsiteY8" fmla="*/ 268288 h 6858000"/>
              <a:gd name="connsiteX9" fmla="*/ 2168757 w 2275119"/>
              <a:gd name="connsiteY9" fmla="*/ 304800 h 6858000"/>
              <a:gd name="connsiteX10" fmla="*/ 2187807 w 2275119"/>
              <a:gd name="connsiteY10" fmla="*/ 342900 h 6858000"/>
              <a:gd name="connsiteX11" fmla="*/ 2206857 w 2275119"/>
              <a:gd name="connsiteY11" fmla="*/ 381000 h 6858000"/>
              <a:gd name="connsiteX12" fmla="*/ 2222732 w 2275119"/>
              <a:gd name="connsiteY12" fmla="*/ 417513 h 6858000"/>
              <a:gd name="connsiteX13" fmla="*/ 2238607 w 2275119"/>
              <a:gd name="connsiteY13" fmla="*/ 458788 h 6858000"/>
              <a:gd name="connsiteX14" fmla="*/ 2254482 w 2275119"/>
              <a:gd name="connsiteY14" fmla="*/ 504825 h 6858000"/>
              <a:gd name="connsiteX15" fmla="*/ 2265594 w 2275119"/>
              <a:gd name="connsiteY15" fmla="*/ 557213 h 6858000"/>
              <a:gd name="connsiteX16" fmla="*/ 2271944 w 2275119"/>
              <a:gd name="connsiteY16" fmla="*/ 617538 h 6858000"/>
              <a:gd name="connsiteX17" fmla="*/ 2275119 w 2275119"/>
              <a:gd name="connsiteY17" fmla="*/ 685800 h 6858000"/>
              <a:gd name="connsiteX18" fmla="*/ 2271944 w 2275119"/>
              <a:gd name="connsiteY18" fmla="*/ 754063 h 6858000"/>
              <a:gd name="connsiteX19" fmla="*/ 2265594 w 2275119"/>
              <a:gd name="connsiteY19" fmla="*/ 814388 h 6858000"/>
              <a:gd name="connsiteX20" fmla="*/ 2254482 w 2275119"/>
              <a:gd name="connsiteY20" fmla="*/ 866775 h 6858000"/>
              <a:gd name="connsiteX21" fmla="*/ 2238607 w 2275119"/>
              <a:gd name="connsiteY21" fmla="*/ 912813 h 6858000"/>
              <a:gd name="connsiteX22" fmla="*/ 2222732 w 2275119"/>
              <a:gd name="connsiteY22" fmla="*/ 954088 h 6858000"/>
              <a:gd name="connsiteX23" fmla="*/ 2206857 w 2275119"/>
              <a:gd name="connsiteY23" fmla="*/ 990600 h 6858000"/>
              <a:gd name="connsiteX24" fmla="*/ 2187807 w 2275119"/>
              <a:gd name="connsiteY24" fmla="*/ 1028700 h 6858000"/>
              <a:gd name="connsiteX25" fmla="*/ 2168757 w 2275119"/>
              <a:gd name="connsiteY25" fmla="*/ 1066800 h 6858000"/>
              <a:gd name="connsiteX26" fmla="*/ 2149707 w 2275119"/>
              <a:gd name="connsiteY26" fmla="*/ 1103313 h 6858000"/>
              <a:gd name="connsiteX27" fmla="*/ 2133832 w 2275119"/>
              <a:gd name="connsiteY27" fmla="*/ 1144588 h 6858000"/>
              <a:gd name="connsiteX28" fmla="*/ 2119544 w 2275119"/>
              <a:gd name="connsiteY28" fmla="*/ 1190625 h 6858000"/>
              <a:gd name="connsiteX29" fmla="*/ 2108432 w 2275119"/>
              <a:gd name="connsiteY29" fmla="*/ 1243013 h 6858000"/>
              <a:gd name="connsiteX30" fmla="*/ 2100494 w 2275119"/>
              <a:gd name="connsiteY30" fmla="*/ 1303338 h 6858000"/>
              <a:gd name="connsiteX31" fmla="*/ 2098907 w 2275119"/>
              <a:gd name="connsiteY31" fmla="*/ 1371600 h 6858000"/>
              <a:gd name="connsiteX32" fmla="*/ 2100494 w 2275119"/>
              <a:gd name="connsiteY32" fmla="*/ 1439863 h 6858000"/>
              <a:gd name="connsiteX33" fmla="*/ 2108432 w 2275119"/>
              <a:gd name="connsiteY33" fmla="*/ 1500188 h 6858000"/>
              <a:gd name="connsiteX34" fmla="*/ 2119544 w 2275119"/>
              <a:gd name="connsiteY34" fmla="*/ 1552575 h 6858000"/>
              <a:gd name="connsiteX35" fmla="*/ 2133832 w 2275119"/>
              <a:gd name="connsiteY35" fmla="*/ 1598613 h 6858000"/>
              <a:gd name="connsiteX36" fmla="*/ 2149707 w 2275119"/>
              <a:gd name="connsiteY36" fmla="*/ 1639888 h 6858000"/>
              <a:gd name="connsiteX37" fmla="*/ 2168757 w 2275119"/>
              <a:gd name="connsiteY37" fmla="*/ 1676400 h 6858000"/>
              <a:gd name="connsiteX38" fmla="*/ 2187807 w 2275119"/>
              <a:gd name="connsiteY38" fmla="*/ 1714500 h 6858000"/>
              <a:gd name="connsiteX39" fmla="*/ 2206857 w 2275119"/>
              <a:gd name="connsiteY39" fmla="*/ 1752600 h 6858000"/>
              <a:gd name="connsiteX40" fmla="*/ 2222732 w 2275119"/>
              <a:gd name="connsiteY40" fmla="*/ 1789113 h 6858000"/>
              <a:gd name="connsiteX41" fmla="*/ 2238607 w 2275119"/>
              <a:gd name="connsiteY41" fmla="*/ 1830388 h 6858000"/>
              <a:gd name="connsiteX42" fmla="*/ 2254482 w 2275119"/>
              <a:gd name="connsiteY42" fmla="*/ 1876425 h 6858000"/>
              <a:gd name="connsiteX43" fmla="*/ 2265594 w 2275119"/>
              <a:gd name="connsiteY43" fmla="*/ 1928813 h 6858000"/>
              <a:gd name="connsiteX44" fmla="*/ 2271944 w 2275119"/>
              <a:gd name="connsiteY44" fmla="*/ 1989138 h 6858000"/>
              <a:gd name="connsiteX45" fmla="*/ 2275119 w 2275119"/>
              <a:gd name="connsiteY45" fmla="*/ 2057400 h 6858000"/>
              <a:gd name="connsiteX46" fmla="*/ 2271944 w 2275119"/>
              <a:gd name="connsiteY46" fmla="*/ 2125663 h 6858000"/>
              <a:gd name="connsiteX47" fmla="*/ 2265594 w 2275119"/>
              <a:gd name="connsiteY47" fmla="*/ 2185988 h 6858000"/>
              <a:gd name="connsiteX48" fmla="*/ 2254482 w 2275119"/>
              <a:gd name="connsiteY48" fmla="*/ 2238375 h 6858000"/>
              <a:gd name="connsiteX49" fmla="*/ 2238607 w 2275119"/>
              <a:gd name="connsiteY49" fmla="*/ 2284413 h 6858000"/>
              <a:gd name="connsiteX50" fmla="*/ 2222732 w 2275119"/>
              <a:gd name="connsiteY50" fmla="*/ 2325688 h 6858000"/>
              <a:gd name="connsiteX51" fmla="*/ 2206857 w 2275119"/>
              <a:gd name="connsiteY51" fmla="*/ 2362200 h 6858000"/>
              <a:gd name="connsiteX52" fmla="*/ 2187807 w 2275119"/>
              <a:gd name="connsiteY52" fmla="*/ 2400300 h 6858000"/>
              <a:gd name="connsiteX53" fmla="*/ 2168757 w 2275119"/>
              <a:gd name="connsiteY53" fmla="*/ 2438400 h 6858000"/>
              <a:gd name="connsiteX54" fmla="*/ 2149707 w 2275119"/>
              <a:gd name="connsiteY54" fmla="*/ 2474913 h 6858000"/>
              <a:gd name="connsiteX55" fmla="*/ 2133832 w 2275119"/>
              <a:gd name="connsiteY55" fmla="*/ 2516188 h 6858000"/>
              <a:gd name="connsiteX56" fmla="*/ 2119544 w 2275119"/>
              <a:gd name="connsiteY56" fmla="*/ 2562225 h 6858000"/>
              <a:gd name="connsiteX57" fmla="*/ 2108432 w 2275119"/>
              <a:gd name="connsiteY57" fmla="*/ 2614613 h 6858000"/>
              <a:gd name="connsiteX58" fmla="*/ 2100494 w 2275119"/>
              <a:gd name="connsiteY58" fmla="*/ 2674938 h 6858000"/>
              <a:gd name="connsiteX59" fmla="*/ 2098907 w 2275119"/>
              <a:gd name="connsiteY59" fmla="*/ 2743200 h 6858000"/>
              <a:gd name="connsiteX60" fmla="*/ 2100494 w 2275119"/>
              <a:gd name="connsiteY60" fmla="*/ 2811463 h 6858000"/>
              <a:gd name="connsiteX61" fmla="*/ 2108432 w 2275119"/>
              <a:gd name="connsiteY61" fmla="*/ 2871788 h 6858000"/>
              <a:gd name="connsiteX62" fmla="*/ 2119544 w 2275119"/>
              <a:gd name="connsiteY62" fmla="*/ 2924175 h 6858000"/>
              <a:gd name="connsiteX63" fmla="*/ 2133832 w 2275119"/>
              <a:gd name="connsiteY63" fmla="*/ 2970213 h 6858000"/>
              <a:gd name="connsiteX64" fmla="*/ 2149707 w 2275119"/>
              <a:gd name="connsiteY64" fmla="*/ 3011488 h 6858000"/>
              <a:gd name="connsiteX65" fmla="*/ 2168757 w 2275119"/>
              <a:gd name="connsiteY65" fmla="*/ 3048000 h 6858000"/>
              <a:gd name="connsiteX66" fmla="*/ 2187807 w 2275119"/>
              <a:gd name="connsiteY66" fmla="*/ 3086100 h 6858000"/>
              <a:gd name="connsiteX67" fmla="*/ 2206857 w 2275119"/>
              <a:gd name="connsiteY67" fmla="*/ 3124200 h 6858000"/>
              <a:gd name="connsiteX68" fmla="*/ 2222732 w 2275119"/>
              <a:gd name="connsiteY68" fmla="*/ 3160713 h 6858000"/>
              <a:gd name="connsiteX69" fmla="*/ 2238607 w 2275119"/>
              <a:gd name="connsiteY69" fmla="*/ 3201988 h 6858000"/>
              <a:gd name="connsiteX70" fmla="*/ 2254482 w 2275119"/>
              <a:gd name="connsiteY70" fmla="*/ 3248025 h 6858000"/>
              <a:gd name="connsiteX71" fmla="*/ 2265594 w 2275119"/>
              <a:gd name="connsiteY71" fmla="*/ 3300413 h 6858000"/>
              <a:gd name="connsiteX72" fmla="*/ 2271944 w 2275119"/>
              <a:gd name="connsiteY72" fmla="*/ 3360738 h 6858000"/>
              <a:gd name="connsiteX73" fmla="*/ 2275119 w 2275119"/>
              <a:gd name="connsiteY73" fmla="*/ 3427413 h 6858000"/>
              <a:gd name="connsiteX74" fmla="*/ 2271944 w 2275119"/>
              <a:gd name="connsiteY74" fmla="*/ 3497263 h 6858000"/>
              <a:gd name="connsiteX75" fmla="*/ 2265594 w 2275119"/>
              <a:gd name="connsiteY75" fmla="*/ 3557588 h 6858000"/>
              <a:gd name="connsiteX76" fmla="*/ 2254482 w 2275119"/>
              <a:gd name="connsiteY76" fmla="*/ 3609975 h 6858000"/>
              <a:gd name="connsiteX77" fmla="*/ 2238607 w 2275119"/>
              <a:gd name="connsiteY77" fmla="*/ 3656013 h 6858000"/>
              <a:gd name="connsiteX78" fmla="*/ 2222732 w 2275119"/>
              <a:gd name="connsiteY78" fmla="*/ 3697288 h 6858000"/>
              <a:gd name="connsiteX79" fmla="*/ 2206857 w 2275119"/>
              <a:gd name="connsiteY79" fmla="*/ 3733800 h 6858000"/>
              <a:gd name="connsiteX80" fmla="*/ 2187807 w 2275119"/>
              <a:gd name="connsiteY80" fmla="*/ 3771900 h 6858000"/>
              <a:gd name="connsiteX81" fmla="*/ 2168757 w 2275119"/>
              <a:gd name="connsiteY81" fmla="*/ 3810000 h 6858000"/>
              <a:gd name="connsiteX82" fmla="*/ 2149707 w 2275119"/>
              <a:gd name="connsiteY82" fmla="*/ 3846513 h 6858000"/>
              <a:gd name="connsiteX83" fmla="*/ 2133832 w 2275119"/>
              <a:gd name="connsiteY83" fmla="*/ 3887788 h 6858000"/>
              <a:gd name="connsiteX84" fmla="*/ 2119544 w 2275119"/>
              <a:gd name="connsiteY84" fmla="*/ 3933825 h 6858000"/>
              <a:gd name="connsiteX85" fmla="*/ 2108432 w 2275119"/>
              <a:gd name="connsiteY85" fmla="*/ 3986213 h 6858000"/>
              <a:gd name="connsiteX86" fmla="*/ 2100494 w 2275119"/>
              <a:gd name="connsiteY86" fmla="*/ 4046538 h 6858000"/>
              <a:gd name="connsiteX87" fmla="*/ 2098907 w 2275119"/>
              <a:gd name="connsiteY87" fmla="*/ 4114800 h 6858000"/>
              <a:gd name="connsiteX88" fmla="*/ 2100494 w 2275119"/>
              <a:gd name="connsiteY88" fmla="*/ 4183063 h 6858000"/>
              <a:gd name="connsiteX89" fmla="*/ 2108432 w 2275119"/>
              <a:gd name="connsiteY89" fmla="*/ 4243388 h 6858000"/>
              <a:gd name="connsiteX90" fmla="*/ 2119544 w 2275119"/>
              <a:gd name="connsiteY90" fmla="*/ 4295775 h 6858000"/>
              <a:gd name="connsiteX91" fmla="*/ 2133832 w 2275119"/>
              <a:gd name="connsiteY91" fmla="*/ 4341813 h 6858000"/>
              <a:gd name="connsiteX92" fmla="*/ 2149707 w 2275119"/>
              <a:gd name="connsiteY92" fmla="*/ 4383088 h 6858000"/>
              <a:gd name="connsiteX93" fmla="*/ 2168757 w 2275119"/>
              <a:gd name="connsiteY93" fmla="*/ 4419600 h 6858000"/>
              <a:gd name="connsiteX94" fmla="*/ 2206857 w 2275119"/>
              <a:gd name="connsiteY94" fmla="*/ 4495800 h 6858000"/>
              <a:gd name="connsiteX95" fmla="*/ 2222732 w 2275119"/>
              <a:gd name="connsiteY95" fmla="*/ 4532313 h 6858000"/>
              <a:gd name="connsiteX96" fmla="*/ 2238607 w 2275119"/>
              <a:gd name="connsiteY96" fmla="*/ 4573588 h 6858000"/>
              <a:gd name="connsiteX97" fmla="*/ 2254482 w 2275119"/>
              <a:gd name="connsiteY97" fmla="*/ 4619625 h 6858000"/>
              <a:gd name="connsiteX98" fmla="*/ 2265594 w 2275119"/>
              <a:gd name="connsiteY98" fmla="*/ 4672013 h 6858000"/>
              <a:gd name="connsiteX99" fmla="*/ 2271944 w 2275119"/>
              <a:gd name="connsiteY99" fmla="*/ 4732338 h 6858000"/>
              <a:gd name="connsiteX100" fmla="*/ 2275119 w 2275119"/>
              <a:gd name="connsiteY100" fmla="*/ 4800600 h 6858000"/>
              <a:gd name="connsiteX101" fmla="*/ 2271944 w 2275119"/>
              <a:gd name="connsiteY101" fmla="*/ 4868863 h 6858000"/>
              <a:gd name="connsiteX102" fmla="*/ 2265594 w 2275119"/>
              <a:gd name="connsiteY102" fmla="*/ 4929188 h 6858000"/>
              <a:gd name="connsiteX103" fmla="*/ 2254482 w 2275119"/>
              <a:gd name="connsiteY103" fmla="*/ 4981575 h 6858000"/>
              <a:gd name="connsiteX104" fmla="*/ 2238607 w 2275119"/>
              <a:gd name="connsiteY104" fmla="*/ 5027613 h 6858000"/>
              <a:gd name="connsiteX105" fmla="*/ 2222732 w 2275119"/>
              <a:gd name="connsiteY105" fmla="*/ 5068888 h 6858000"/>
              <a:gd name="connsiteX106" fmla="*/ 2206857 w 2275119"/>
              <a:gd name="connsiteY106" fmla="*/ 5105400 h 6858000"/>
              <a:gd name="connsiteX107" fmla="*/ 2187807 w 2275119"/>
              <a:gd name="connsiteY107" fmla="*/ 5143500 h 6858000"/>
              <a:gd name="connsiteX108" fmla="*/ 2168757 w 2275119"/>
              <a:gd name="connsiteY108" fmla="*/ 5181600 h 6858000"/>
              <a:gd name="connsiteX109" fmla="*/ 2149707 w 2275119"/>
              <a:gd name="connsiteY109" fmla="*/ 5218113 h 6858000"/>
              <a:gd name="connsiteX110" fmla="*/ 2133832 w 2275119"/>
              <a:gd name="connsiteY110" fmla="*/ 5259388 h 6858000"/>
              <a:gd name="connsiteX111" fmla="*/ 2119544 w 2275119"/>
              <a:gd name="connsiteY111" fmla="*/ 5305425 h 6858000"/>
              <a:gd name="connsiteX112" fmla="*/ 2108432 w 2275119"/>
              <a:gd name="connsiteY112" fmla="*/ 5357813 h 6858000"/>
              <a:gd name="connsiteX113" fmla="*/ 2100494 w 2275119"/>
              <a:gd name="connsiteY113" fmla="*/ 5418138 h 6858000"/>
              <a:gd name="connsiteX114" fmla="*/ 2098907 w 2275119"/>
              <a:gd name="connsiteY114" fmla="*/ 5486400 h 6858000"/>
              <a:gd name="connsiteX115" fmla="*/ 2100494 w 2275119"/>
              <a:gd name="connsiteY115" fmla="*/ 5554663 h 6858000"/>
              <a:gd name="connsiteX116" fmla="*/ 2108432 w 2275119"/>
              <a:gd name="connsiteY116" fmla="*/ 5614988 h 6858000"/>
              <a:gd name="connsiteX117" fmla="*/ 2119544 w 2275119"/>
              <a:gd name="connsiteY117" fmla="*/ 5667375 h 6858000"/>
              <a:gd name="connsiteX118" fmla="*/ 2133832 w 2275119"/>
              <a:gd name="connsiteY118" fmla="*/ 5713413 h 6858000"/>
              <a:gd name="connsiteX119" fmla="*/ 2149707 w 2275119"/>
              <a:gd name="connsiteY119" fmla="*/ 5754688 h 6858000"/>
              <a:gd name="connsiteX120" fmla="*/ 2168757 w 2275119"/>
              <a:gd name="connsiteY120" fmla="*/ 5791200 h 6858000"/>
              <a:gd name="connsiteX121" fmla="*/ 2187807 w 2275119"/>
              <a:gd name="connsiteY121" fmla="*/ 5829300 h 6858000"/>
              <a:gd name="connsiteX122" fmla="*/ 2206857 w 2275119"/>
              <a:gd name="connsiteY122" fmla="*/ 5867400 h 6858000"/>
              <a:gd name="connsiteX123" fmla="*/ 2222732 w 2275119"/>
              <a:gd name="connsiteY123" fmla="*/ 5903913 h 6858000"/>
              <a:gd name="connsiteX124" fmla="*/ 2238607 w 2275119"/>
              <a:gd name="connsiteY124" fmla="*/ 5945188 h 6858000"/>
              <a:gd name="connsiteX125" fmla="*/ 2254482 w 2275119"/>
              <a:gd name="connsiteY125" fmla="*/ 5991225 h 6858000"/>
              <a:gd name="connsiteX126" fmla="*/ 2265594 w 2275119"/>
              <a:gd name="connsiteY126" fmla="*/ 6043613 h 6858000"/>
              <a:gd name="connsiteX127" fmla="*/ 2271944 w 2275119"/>
              <a:gd name="connsiteY127" fmla="*/ 6103938 h 6858000"/>
              <a:gd name="connsiteX128" fmla="*/ 2275119 w 2275119"/>
              <a:gd name="connsiteY128" fmla="*/ 6172200 h 6858000"/>
              <a:gd name="connsiteX129" fmla="*/ 2271944 w 2275119"/>
              <a:gd name="connsiteY129" fmla="*/ 6240463 h 6858000"/>
              <a:gd name="connsiteX130" fmla="*/ 2265594 w 2275119"/>
              <a:gd name="connsiteY130" fmla="*/ 6300788 h 6858000"/>
              <a:gd name="connsiteX131" fmla="*/ 2254482 w 2275119"/>
              <a:gd name="connsiteY131" fmla="*/ 6353175 h 6858000"/>
              <a:gd name="connsiteX132" fmla="*/ 2238607 w 2275119"/>
              <a:gd name="connsiteY132" fmla="*/ 6399213 h 6858000"/>
              <a:gd name="connsiteX133" fmla="*/ 2222732 w 2275119"/>
              <a:gd name="connsiteY133" fmla="*/ 6440488 h 6858000"/>
              <a:gd name="connsiteX134" fmla="*/ 2206857 w 2275119"/>
              <a:gd name="connsiteY134" fmla="*/ 6477000 h 6858000"/>
              <a:gd name="connsiteX135" fmla="*/ 2187807 w 2275119"/>
              <a:gd name="connsiteY135" fmla="*/ 6515100 h 6858000"/>
              <a:gd name="connsiteX136" fmla="*/ 2168757 w 2275119"/>
              <a:gd name="connsiteY136" fmla="*/ 6553200 h 6858000"/>
              <a:gd name="connsiteX137" fmla="*/ 2149707 w 2275119"/>
              <a:gd name="connsiteY137" fmla="*/ 6589713 h 6858000"/>
              <a:gd name="connsiteX138" fmla="*/ 2133832 w 2275119"/>
              <a:gd name="connsiteY138" fmla="*/ 6630988 h 6858000"/>
              <a:gd name="connsiteX139" fmla="*/ 2119544 w 2275119"/>
              <a:gd name="connsiteY139" fmla="*/ 6677025 h 6858000"/>
              <a:gd name="connsiteX140" fmla="*/ 2108432 w 2275119"/>
              <a:gd name="connsiteY140" fmla="*/ 6729413 h 6858000"/>
              <a:gd name="connsiteX141" fmla="*/ 2100494 w 2275119"/>
              <a:gd name="connsiteY141" fmla="*/ 6789738 h 6858000"/>
              <a:gd name="connsiteX142" fmla="*/ 2098907 w 2275119"/>
              <a:gd name="connsiteY142" fmla="*/ 6858000 h 6858000"/>
              <a:gd name="connsiteX143" fmla="*/ 1556068 w 2275119"/>
              <a:gd name="connsiteY143" fmla="*/ 6858000 h 6858000"/>
              <a:gd name="connsiteX144" fmla="*/ 1389294 w 2275119"/>
              <a:gd name="connsiteY144" fmla="*/ 6858000 h 6858000"/>
              <a:gd name="connsiteX145" fmla="*/ 0 w 2275119"/>
              <a:gd name="connsiteY14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</a:cxnLst>
            <a:rect l="l" t="t" r="r" b="b"/>
            <a:pathLst>
              <a:path w="2275119" h="6858000">
                <a:moveTo>
                  <a:pt x="0" y="0"/>
                </a:moveTo>
                <a:lnTo>
                  <a:pt x="1389294" y="0"/>
                </a:lnTo>
                <a:lnTo>
                  <a:pt x="1556068" y="0"/>
                </a:lnTo>
                <a:lnTo>
                  <a:pt x="2098907" y="0"/>
                </a:lnTo>
                <a:lnTo>
                  <a:pt x="2100494" y="68263"/>
                </a:lnTo>
                <a:lnTo>
                  <a:pt x="2108432" y="128588"/>
                </a:lnTo>
                <a:lnTo>
                  <a:pt x="2119544" y="180975"/>
                </a:lnTo>
                <a:lnTo>
                  <a:pt x="2133832" y="227013"/>
                </a:lnTo>
                <a:lnTo>
                  <a:pt x="2149707" y="268288"/>
                </a:lnTo>
                <a:lnTo>
                  <a:pt x="2168757" y="304800"/>
                </a:lnTo>
                <a:lnTo>
                  <a:pt x="2187807" y="342900"/>
                </a:lnTo>
                <a:lnTo>
                  <a:pt x="2206857" y="381000"/>
                </a:lnTo>
                <a:lnTo>
                  <a:pt x="2222732" y="417513"/>
                </a:lnTo>
                <a:lnTo>
                  <a:pt x="2238607" y="458788"/>
                </a:lnTo>
                <a:lnTo>
                  <a:pt x="2254482" y="504825"/>
                </a:lnTo>
                <a:lnTo>
                  <a:pt x="2265594" y="557213"/>
                </a:lnTo>
                <a:lnTo>
                  <a:pt x="2271944" y="617538"/>
                </a:lnTo>
                <a:lnTo>
                  <a:pt x="2275119" y="685800"/>
                </a:lnTo>
                <a:lnTo>
                  <a:pt x="2271944" y="754063"/>
                </a:lnTo>
                <a:lnTo>
                  <a:pt x="2265594" y="814388"/>
                </a:lnTo>
                <a:lnTo>
                  <a:pt x="2254482" y="866775"/>
                </a:lnTo>
                <a:lnTo>
                  <a:pt x="2238607" y="912813"/>
                </a:lnTo>
                <a:lnTo>
                  <a:pt x="2222732" y="954088"/>
                </a:lnTo>
                <a:lnTo>
                  <a:pt x="2206857" y="990600"/>
                </a:lnTo>
                <a:lnTo>
                  <a:pt x="2187807" y="1028700"/>
                </a:lnTo>
                <a:lnTo>
                  <a:pt x="2168757" y="1066800"/>
                </a:lnTo>
                <a:lnTo>
                  <a:pt x="2149707" y="1103313"/>
                </a:lnTo>
                <a:lnTo>
                  <a:pt x="2133832" y="1144588"/>
                </a:lnTo>
                <a:lnTo>
                  <a:pt x="2119544" y="1190625"/>
                </a:lnTo>
                <a:lnTo>
                  <a:pt x="2108432" y="1243013"/>
                </a:lnTo>
                <a:lnTo>
                  <a:pt x="2100494" y="1303338"/>
                </a:lnTo>
                <a:lnTo>
                  <a:pt x="2098907" y="1371600"/>
                </a:lnTo>
                <a:lnTo>
                  <a:pt x="2100494" y="1439863"/>
                </a:lnTo>
                <a:lnTo>
                  <a:pt x="2108432" y="1500188"/>
                </a:lnTo>
                <a:lnTo>
                  <a:pt x="2119544" y="1552575"/>
                </a:lnTo>
                <a:lnTo>
                  <a:pt x="2133832" y="1598613"/>
                </a:lnTo>
                <a:lnTo>
                  <a:pt x="2149707" y="1639888"/>
                </a:lnTo>
                <a:lnTo>
                  <a:pt x="2168757" y="1676400"/>
                </a:lnTo>
                <a:lnTo>
                  <a:pt x="2187807" y="1714500"/>
                </a:lnTo>
                <a:lnTo>
                  <a:pt x="2206857" y="1752600"/>
                </a:lnTo>
                <a:lnTo>
                  <a:pt x="2222732" y="1789113"/>
                </a:lnTo>
                <a:lnTo>
                  <a:pt x="2238607" y="1830388"/>
                </a:lnTo>
                <a:lnTo>
                  <a:pt x="2254482" y="1876425"/>
                </a:lnTo>
                <a:lnTo>
                  <a:pt x="2265594" y="1928813"/>
                </a:lnTo>
                <a:lnTo>
                  <a:pt x="2271944" y="1989138"/>
                </a:lnTo>
                <a:lnTo>
                  <a:pt x="2275119" y="2057400"/>
                </a:lnTo>
                <a:lnTo>
                  <a:pt x="2271944" y="2125663"/>
                </a:lnTo>
                <a:lnTo>
                  <a:pt x="2265594" y="2185988"/>
                </a:lnTo>
                <a:lnTo>
                  <a:pt x="2254482" y="2238375"/>
                </a:lnTo>
                <a:lnTo>
                  <a:pt x="2238607" y="2284413"/>
                </a:lnTo>
                <a:lnTo>
                  <a:pt x="2222732" y="2325688"/>
                </a:lnTo>
                <a:lnTo>
                  <a:pt x="2206857" y="2362200"/>
                </a:lnTo>
                <a:lnTo>
                  <a:pt x="2187807" y="2400300"/>
                </a:lnTo>
                <a:lnTo>
                  <a:pt x="2168757" y="2438400"/>
                </a:lnTo>
                <a:lnTo>
                  <a:pt x="2149707" y="2474913"/>
                </a:lnTo>
                <a:lnTo>
                  <a:pt x="2133832" y="2516188"/>
                </a:lnTo>
                <a:lnTo>
                  <a:pt x="2119544" y="2562225"/>
                </a:lnTo>
                <a:lnTo>
                  <a:pt x="2108432" y="2614613"/>
                </a:lnTo>
                <a:lnTo>
                  <a:pt x="2100494" y="2674938"/>
                </a:lnTo>
                <a:lnTo>
                  <a:pt x="2098907" y="2743200"/>
                </a:lnTo>
                <a:lnTo>
                  <a:pt x="2100494" y="2811463"/>
                </a:lnTo>
                <a:lnTo>
                  <a:pt x="2108432" y="2871788"/>
                </a:lnTo>
                <a:lnTo>
                  <a:pt x="2119544" y="2924175"/>
                </a:lnTo>
                <a:lnTo>
                  <a:pt x="2133832" y="2970213"/>
                </a:lnTo>
                <a:lnTo>
                  <a:pt x="2149707" y="3011488"/>
                </a:lnTo>
                <a:lnTo>
                  <a:pt x="2168757" y="3048000"/>
                </a:lnTo>
                <a:lnTo>
                  <a:pt x="2187807" y="3086100"/>
                </a:lnTo>
                <a:lnTo>
                  <a:pt x="2206857" y="3124200"/>
                </a:lnTo>
                <a:lnTo>
                  <a:pt x="2222732" y="3160713"/>
                </a:lnTo>
                <a:lnTo>
                  <a:pt x="2238607" y="3201988"/>
                </a:lnTo>
                <a:lnTo>
                  <a:pt x="2254482" y="3248025"/>
                </a:lnTo>
                <a:lnTo>
                  <a:pt x="2265594" y="3300413"/>
                </a:lnTo>
                <a:lnTo>
                  <a:pt x="2271944" y="3360738"/>
                </a:lnTo>
                <a:lnTo>
                  <a:pt x="2275119" y="3427413"/>
                </a:lnTo>
                <a:lnTo>
                  <a:pt x="2271944" y="3497263"/>
                </a:lnTo>
                <a:lnTo>
                  <a:pt x="2265594" y="3557588"/>
                </a:lnTo>
                <a:lnTo>
                  <a:pt x="2254482" y="3609975"/>
                </a:lnTo>
                <a:lnTo>
                  <a:pt x="2238607" y="3656013"/>
                </a:lnTo>
                <a:lnTo>
                  <a:pt x="2222732" y="3697288"/>
                </a:lnTo>
                <a:lnTo>
                  <a:pt x="2206857" y="3733800"/>
                </a:lnTo>
                <a:lnTo>
                  <a:pt x="2187807" y="3771900"/>
                </a:lnTo>
                <a:lnTo>
                  <a:pt x="2168757" y="3810000"/>
                </a:lnTo>
                <a:lnTo>
                  <a:pt x="2149707" y="3846513"/>
                </a:lnTo>
                <a:lnTo>
                  <a:pt x="2133832" y="3887788"/>
                </a:lnTo>
                <a:lnTo>
                  <a:pt x="2119544" y="3933825"/>
                </a:lnTo>
                <a:lnTo>
                  <a:pt x="2108432" y="3986213"/>
                </a:lnTo>
                <a:lnTo>
                  <a:pt x="2100494" y="4046538"/>
                </a:lnTo>
                <a:lnTo>
                  <a:pt x="2098907" y="4114800"/>
                </a:lnTo>
                <a:lnTo>
                  <a:pt x="2100494" y="4183063"/>
                </a:lnTo>
                <a:lnTo>
                  <a:pt x="2108432" y="4243388"/>
                </a:lnTo>
                <a:lnTo>
                  <a:pt x="2119544" y="4295775"/>
                </a:lnTo>
                <a:lnTo>
                  <a:pt x="2133832" y="4341813"/>
                </a:lnTo>
                <a:lnTo>
                  <a:pt x="2149707" y="4383088"/>
                </a:lnTo>
                <a:lnTo>
                  <a:pt x="2168757" y="4419600"/>
                </a:lnTo>
                <a:lnTo>
                  <a:pt x="2206857" y="4495800"/>
                </a:lnTo>
                <a:lnTo>
                  <a:pt x="2222732" y="4532313"/>
                </a:lnTo>
                <a:lnTo>
                  <a:pt x="2238607" y="4573588"/>
                </a:lnTo>
                <a:lnTo>
                  <a:pt x="2254482" y="4619625"/>
                </a:lnTo>
                <a:lnTo>
                  <a:pt x="2265594" y="4672013"/>
                </a:lnTo>
                <a:lnTo>
                  <a:pt x="2271944" y="4732338"/>
                </a:lnTo>
                <a:lnTo>
                  <a:pt x="2275119" y="4800600"/>
                </a:lnTo>
                <a:lnTo>
                  <a:pt x="2271944" y="4868863"/>
                </a:lnTo>
                <a:lnTo>
                  <a:pt x="2265594" y="4929188"/>
                </a:lnTo>
                <a:lnTo>
                  <a:pt x="2254482" y="4981575"/>
                </a:lnTo>
                <a:lnTo>
                  <a:pt x="2238607" y="5027613"/>
                </a:lnTo>
                <a:lnTo>
                  <a:pt x="2222732" y="5068888"/>
                </a:lnTo>
                <a:lnTo>
                  <a:pt x="2206857" y="5105400"/>
                </a:lnTo>
                <a:lnTo>
                  <a:pt x="2187807" y="5143500"/>
                </a:lnTo>
                <a:lnTo>
                  <a:pt x="2168757" y="5181600"/>
                </a:lnTo>
                <a:lnTo>
                  <a:pt x="2149707" y="5218113"/>
                </a:lnTo>
                <a:lnTo>
                  <a:pt x="2133832" y="5259388"/>
                </a:lnTo>
                <a:lnTo>
                  <a:pt x="2119544" y="5305425"/>
                </a:lnTo>
                <a:lnTo>
                  <a:pt x="2108432" y="5357813"/>
                </a:lnTo>
                <a:lnTo>
                  <a:pt x="2100494" y="5418138"/>
                </a:lnTo>
                <a:lnTo>
                  <a:pt x="2098907" y="5486400"/>
                </a:lnTo>
                <a:lnTo>
                  <a:pt x="2100494" y="5554663"/>
                </a:lnTo>
                <a:lnTo>
                  <a:pt x="2108432" y="5614988"/>
                </a:lnTo>
                <a:lnTo>
                  <a:pt x="2119544" y="5667375"/>
                </a:lnTo>
                <a:lnTo>
                  <a:pt x="2133832" y="5713413"/>
                </a:lnTo>
                <a:lnTo>
                  <a:pt x="2149707" y="5754688"/>
                </a:lnTo>
                <a:lnTo>
                  <a:pt x="2168757" y="5791200"/>
                </a:lnTo>
                <a:lnTo>
                  <a:pt x="2187807" y="5829300"/>
                </a:lnTo>
                <a:lnTo>
                  <a:pt x="2206857" y="5867400"/>
                </a:lnTo>
                <a:lnTo>
                  <a:pt x="2222732" y="5903913"/>
                </a:lnTo>
                <a:lnTo>
                  <a:pt x="2238607" y="5945188"/>
                </a:lnTo>
                <a:lnTo>
                  <a:pt x="2254482" y="5991225"/>
                </a:lnTo>
                <a:lnTo>
                  <a:pt x="2265594" y="6043613"/>
                </a:lnTo>
                <a:lnTo>
                  <a:pt x="2271944" y="6103938"/>
                </a:lnTo>
                <a:lnTo>
                  <a:pt x="2275119" y="6172200"/>
                </a:lnTo>
                <a:lnTo>
                  <a:pt x="2271944" y="6240463"/>
                </a:lnTo>
                <a:lnTo>
                  <a:pt x="2265594" y="6300788"/>
                </a:lnTo>
                <a:lnTo>
                  <a:pt x="2254482" y="6353175"/>
                </a:lnTo>
                <a:lnTo>
                  <a:pt x="2238607" y="6399213"/>
                </a:lnTo>
                <a:lnTo>
                  <a:pt x="2222732" y="6440488"/>
                </a:lnTo>
                <a:lnTo>
                  <a:pt x="2206857" y="6477000"/>
                </a:lnTo>
                <a:lnTo>
                  <a:pt x="2187807" y="6515100"/>
                </a:lnTo>
                <a:lnTo>
                  <a:pt x="2168757" y="6553200"/>
                </a:lnTo>
                <a:lnTo>
                  <a:pt x="2149707" y="6589713"/>
                </a:lnTo>
                <a:lnTo>
                  <a:pt x="2133832" y="6630988"/>
                </a:lnTo>
                <a:lnTo>
                  <a:pt x="2119544" y="6677025"/>
                </a:lnTo>
                <a:lnTo>
                  <a:pt x="2108432" y="6729413"/>
                </a:lnTo>
                <a:lnTo>
                  <a:pt x="2100494" y="6789738"/>
                </a:lnTo>
                <a:lnTo>
                  <a:pt x="2098907" y="6858000"/>
                </a:lnTo>
                <a:lnTo>
                  <a:pt x="1556068" y="6858000"/>
                </a:lnTo>
                <a:lnTo>
                  <a:pt x="138929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3AE1F77-1EC8-47BA-A381-B6618A2FCD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DCE8966-F40E-F1A7-8104-4DB2C4055F27}"/>
              </a:ext>
            </a:extLst>
          </p:cNvPr>
          <p:cNvSpPr/>
          <p:nvPr/>
        </p:nvSpPr>
        <p:spPr>
          <a:xfrm>
            <a:off x="4188941" y="1245750"/>
            <a:ext cx="7685902" cy="3762285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H" dirty="0">
                <a:solidFill>
                  <a:prstClr val="white"/>
                </a:solidFill>
                <a:latin typeface="Gill Sans MT" panose="020B0502020104020203"/>
              </a:rPr>
              <a:t>Digitales Archiv</a:t>
            </a:r>
            <a:endParaRPr kumimoji="0" lang="en-CH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5" name="Can 4">
            <a:extLst>
              <a:ext uri="{FF2B5EF4-FFF2-40B4-BE49-F238E27FC236}">
                <a16:creationId xmlns:a16="http://schemas.microsoft.com/office/drawing/2014/main" id="{8D9A33F3-8C64-491E-4B04-5BE8E808422C}"/>
              </a:ext>
            </a:extLst>
          </p:cNvPr>
          <p:cNvSpPr/>
          <p:nvPr/>
        </p:nvSpPr>
        <p:spPr>
          <a:xfrm>
            <a:off x="5440105" y="5118807"/>
            <a:ext cx="2133598" cy="1628421"/>
          </a:xfrm>
          <a:prstGeom prst="can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H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Langzeit Speicher (1x beschreibbar)</a:t>
            </a:r>
          </a:p>
        </p:txBody>
      </p:sp>
      <p:sp>
        <p:nvSpPr>
          <p:cNvPr id="7" name="Can 6">
            <a:extLst>
              <a:ext uri="{FF2B5EF4-FFF2-40B4-BE49-F238E27FC236}">
                <a16:creationId xmlns:a16="http://schemas.microsoft.com/office/drawing/2014/main" id="{C10A2F0E-3FBE-7328-1FE8-09D1B4A5F79D}"/>
              </a:ext>
            </a:extLst>
          </p:cNvPr>
          <p:cNvSpPr/>
          <p:nvPr/>
        </p:nvSpPr>
        <p:spPr>
          <a:xfrm>
            <a:off x="9565359" y="5118808"/>
            <a:ext cx="2133598" cy="1628421"/>
          </a:xfrm>
          <a:prstGeom prst="can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H" dirty="0"/>
              <a:t>Metadaten- und Stammdatenbank</a:t>
            </a:r>
          </a:p>
        </p:txBody>
      </p:sp>
      <p:sp>
        <p:nvSpPr>
          <p:cNvPr id="23" name="Parallelogram 22">
            <a:extLst>
              <a:ext uri="{FF2B5EF4-FFF2-40B4-BE49-F238E27FC236}">
                <a16:creationId xmlns:a16="http://schemas.microsoft.com/office/drawing/2014/main" id="{707794EA-1AD4-0E34-0795-BDE143716710}"/>
              </a:ext>
            </a:extLst>
          </p:cNvPr>
          <p:cNvSpPr/>
          <p:nvPr/>
        </p:nvSpPr>
        <p:spPr>
          <a:xfrm>
            <a:off x="6738125" y="1839411"/>
            <a:ext cx="1984962" cy="805445"/>
          </a:xfrm>
          <a:prstGeom prst="parallelogram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H" dirty="0"/>
              <a:t>Metadaten Prüfung</a:t>
            </a:r>
          </a:p>
        </p:txBody>
      </p:sp>
      <p:sp>
        <p:nvSpPr>
          <p:cNvPr id="24" name="Parallelogram 23">
            <a:extLst>
              <a:ext uri="{FF2B5EF4-FFF2-40B4-BE49-F238E27FC236}">
                <a16:creationId xmlns:a16="http://schemas.microsoft.com/office/drawing/2014/main" id="{37D968EE-2B79-6C43-1C31-A0FECE66A6DF}"/>
              </a:ext>
            </a:extLst>
          </p:cNvPr>
          <p:cNvSpPr/>
          <p:nvPr/>
        </p:nvSpPr>
        <p:spPr>
          <a:xfrm>
            <a:off x="9723105" y="3951260"/>
            <a:ext cx="1975852" cy="805445"/>
          </a:xfrm>
          <a:prstGeom prst="parallelogram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H" dirty="0"/>
              <a:t>Archivierung</a:t>
            </a:r>
          </a:p>
        </p:txBody>
      </p:sp>
      <p:sp>
        <p:nvSpPr>
          <p:cNvPr id="25" name="Diamond 24">
            <a:extLst>
              <a:ext uri="{FF2B5EF4-FFF2-40B4-BE49-F238E27FC236}">
                <a16:creationId xmlns:a16="http://schemas.microsoft.com/office/drawing/2014/main" id="{B1D0D8E5-4CB9-6BA5-7EC9-D2248A57BF07}"/>
              </a:ext>
            </a:extLst>
          </p:cNvPr>
          <p:cNvSpPr/>
          <p:nvPr/>
        </p:nvSpPr>
        <p:spPr>
          <a:xfrm>
            <a:off x="9394583" y="1680256"/>
            <a:ext cx="1241854" cy="1120574"/>
          </a:xfrm>
          <a:prstGeom prst="diamon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dirty="0"/>
              <a:t>OK?</a:t>
            </a:r>
          </a:p>
        </p:txBody>
      </p:sp>
      <p:cxnSp>
        <p:nvCxnSpPr>
          <p:cNvPr id="32" name="Curved Connector 31">
            <a:extLst>
              <a:ext uri="{FF2B5EF4-FFF2-40B4-BE49-F238E27FC236}">
                <a16:creationId xmlns:a16="http://schemas.microsoft.com/office/drawing/2014/main" id="{6300A79B-0F38-61BE-5BAB-D387992D01BA}"/>
              </a:ext>
            </a:extLst>
          </p:cNvPr>
          <p:cNvCxnSpPr>
            <a:cxnSpLocks/>
            <a:stCxn id="25" idx="2"/>
            <a:endCxn id="49" idx="3"/>
          </p:cNvCxnSpPr>
          <p:nvPr/>
        </p:nvCxnSpPr>
        <p:spPr>
          <a:xfrm rot="5400000">
            <a:off x="7719763" y="1253675"/>
            <a:ext cx="748593" cy="3842902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urved Connector 32">
            <a:extLst>
              <a:ext uri="{FF2B5EF4-FFF2-40B4-BE49-F238E27FC236}">
                <a16:creationId xmlns:a16="http://schemas.microsoft.com/office/drawing/2014/main" id="{243520EC-9059-961B-06BA-2DF075EAD24F}"/>
              </a:ext>
            </a:extLst>
          </p:cNvPr>
          <p:cNvCxnSpPr>
            <a:cxnSpLocks/>
            <a:stCxn id="25" idx="3"/>
            <a:endCxn id="24" idx="1"/>
          </p:cNvCxnSpPr>
          <p:nvPr/>
        </p:nvCxnSpPr>
        <p:spPr>
          <a:xfrm>
            <a:off x="10636437" y="2240543"/>
            <a:ext cx="175275" cy="1710717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urved Connector 36">
            <a:extLst>
              <a:ext uri="{FF2B5EF4-FFF2-40B4-BE49-F238E27FC236}">
                <a16:creationId xmlns:a16="http://schemas.microsoft.com/office/drawing/2014/main" id="{ACC25497-9F18-00C3-6464-3DE7E270B915}"/>
              </a:ext>
            </a:extLst>
          </p:cNvPr>
          <p:cNvCxnSpPr>
            <a:cxnSpLocks/>
            <a:stCxn id="23" idx="2"/>
            <a:endCxn id="25" idx="1"/>
          </p:cNvCxnSpPr>
          <p:nvPr/>
        </p:nvCxnSpPr>
        <p:spPr>
          <a:xfrm flipV="1">
            <a:off x="8622406" y="2240543"/>
            <a:ext cx="772177" cy="1591"/>
          </a:xfrm>
          <a:prstGeom prst="curved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ight Arrow 40">
            <a:extLst>
              <a:ext uri="{FF2B5EF4-FFF2-40B4-BE49-F238E27FC236}">
                <a16:creationId xmlns:a16="http://schemas.microsoft.com/office/drawing/2014/main" id="{B90330AC-6DDD-B14A-32D7-3E5EA81EDBD8}"/>
              </a:ext>
            </a:extLst>
          </p:cNvPr>
          <p:cNvSpPr/>
          <p:nvPr/>
        </p:nvSpPr>
        <p:spPr>
          <a:xfrm rot="20644249" flipH="1">
            <a:off x="7414928" y="4601033"/>
            <a:ext cx="2591738" cy="73336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wordArtVert"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H" dirty="0">
                <a:solidFill>
                  <a:prstClr val="white"/>
                </a:solidFill>
                <a:latin typeface="Gill Sans MT" panose="020B0502020104020203"/>
              </a:rPr>
              <a:t>PDF</a:t>
            </a:r>
            <a:endParaRPr kumimoji="0" lang="en-CH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42" name="Right Arrow 41">
            <a:extLst>
              <a:ext uri="{FF2B5EF4-FFF2-40B4-BE49-F238E27FC236}">
                <a16:creationId xmlns:a16="http://schemas.microsoft.com/office/drawing/2014/main" id="{6B27D918-99F1-58A6-13B5-8224DC370D2B}"/>
              </a:ext>
            </a:extLst>
          </p:cNvPr>
          <p:cNvSpPr/>
          <p:nvPr/>
        </p:nvSpPr>
        <p:spPr>
          <a:xfrm rot="17606598" flipH="1">
            <a:off x="10385642" y="4877397"/>
            <a:ext cx="1183831" cy="73336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wordArtVert"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H" dirty="0">
                <a:solidFill>
                  <a:prstClr val="white"/>
                </a:solidFill>
                <a:latin typeface="Gill Sans MT" panose="020B0502020104020203"/>
              </a:rPr>
              <a:t>RDF</a:t>
            </a:r>
            <a:endParaRPr kumimoji="0" lang="en-CH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BEC89CBC-1E67-1417-9E8B-E340C8CDF1B9}"/>
              </a:ext>
            </a:extLst>
          </p:cNvPr>
          <p:cNvGrpSpPr/>
          <p:nvPr/>
        </p:nvGrpSpPr>
        <p:grpSpPr>
          <a:xfrm>
            <a:off x="5035761" y="1724011"/>
            <a:ext cx="1361209" cy="1160162"/>
            <a:chOff x="5476548" y="2345529"/>
            <a:chExt cx="1361209" cy="1160162"/>
          </a:xfrm>
        </p:grpSpPr>
        <p:pic>
          <p:nvPicPr>
            <p:cNvPr id="48" name="Graphic 47" descr="Open folder with solid fill">
              <a:extLst>
                <a:ext uri="{FF2B5EF4-FFF2-40B4-BE49-F238E27FC236}">
                  <a16:creationId xmlns:a16="http://schemas.microsoft.com/office/drawing/2014/main" id="{6D33B22B-A3C0-572D-8588-70EA126985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661904" y="2345529"/>
              <a:ext cx="914400" cy="914400"/>
            </a:xfrm>
            <a:prstGeom prst="rect">
              <a:avLst/>
            </a:prstGeom>
          </p:spPr>
        </p:pic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7F7E5960-7557-F6F1-C42F-969884D8BAAF}"/>
                </a:ext>
              </a:extLst>
            </p:cNvPr>
            <p:cNvSpPr txBox="1"/>
            <p:nvPr/>
          </p:nvSpPr>
          <p:spPr>
            <a:xfrm>
              <a:off x="5476548" y="3136359"/>
              <a:ext cx="13612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H" dirty="0"/>
                <a:t>Input Folder</a:t>
              </a: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ED04A75B-9088-1B81-38B0-EECF1B37ADC8}"/>
              </a:ext>
            </a:extLst>
          </p:cNvPr>
          <p:cNvGrpSpPr/>
          <p:nvPr/>
        </p:nvGrpSpPr>
        <p:grpSpPr>
          <a:xfrm>
            <a:off x="5038496" y="3092223"/>
            <a:ext cx="1631499" cy="1154452"/>
            <a:chOff x="5501894" y="3640742"/>
            <a:chExt cx="1631499" cy="1154452"/>
          </a:xfrm>
        </p:grpSpPr>
        <p:pic>
          <p:nvPicPr>
            <p:cNvPr id="49" name="Graphic 48" descr="Open folder with solid fill">
              <a:extLst>
                <a:ext uri="{FF2B5EF4-FFF2-40B4-BE49-F238E27FC236}">
                  <a16:creationId xmlns:a16="http://schemas.microsoft.com/office/drawing/2014/main" id="{C1544861-A84A-E6FE-3575-F5B08520370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721606" y="3640742"/>
              <a:ext cx="914400" cy="914400"/>
            </a:xfrm>
            <a:prstGeom prst="rect">
              <a:avLst/>
            </a:prstGeom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925DE28-DF56-B10A-4ED6-C927BD50E691}"/>
                </a:ext>
              </a:extLst>
            </p:cNvPr>
            <p:cNvSpPr txBox="1"/>
            <p:nvPr/>
          </p:nvSpPr>
          <p:spPr>
            <a:xfrm>
              <a:off x="5501894" y="4425862"/>
              <a:ext cx="16314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H" dirty="0"/>
                <a:t>Failed Folder</a:t>
              </a:r>
            </a:p>
          </p:txBody>
        </p:sp>
      </p:grpSp>
      <p:cxnSp>
        <p:nvCxnSpPr>
          <p:cNvPr id="61" name="Curved Connector 60">
            <a:extLst>
              <a:ext uri="{FF2B5EF4-FFF2-40B4-BE49-F238E27FC236}">
                <a16:creationId xmlns:a16="http://schemas.microsoft.com/office/drawing/2014/main" id="{E06EA1E0-BF0F-4FDB-F001-939119C42C60}"/>
              </a:ext>
            </a:extLst>
          </p:cNvPr>
          <p:cNvCxnSpPr>
            <a:cxnSpLocks/>
            <a:stCxn id="48" idx="3"/>
            <a:endCxn id="23" idx="5"/>
          </p:cNvCxnSpPr>
          <p:nvPr/>
        </p:nvCxnSpPr>
        <p:spPr>
          <a:xfrm>
            <a:off x="6135517" y="2181211"/>
            <a:ext cx="703289" cy="60923"/>
          </a:xfrm>
          <a:prstGeom prst="curved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A4E6FFC7-DF90-B782-E835-9455A546553B}"/>
              </a:ext>
            </a:extLst>
          </p:cNvPr>
          <p:cNvSpPr txBox="1"/>
          <p:nvPr/>
        </p:nvSpPr>
        <p:spPr>
          <a:xfrm>
            <a:off x="10151744" y="2918105"/>
            <a:ext cx="1254452" cy="3693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H" dirty="0"/>
              <a:t>Prüfung ok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DBFF79C5-5656-56A2-0BBF-38C1CD16D4B4}"/>
              </a:ext>
            </a:extLst>
          </p:cNvPr>
          <p:cNvSpPr txBox="1"/>
          <p:nvPr/>
        </p:nvSpPr>
        <p:spPr>
          <a:xfrm>
            <a:off x="7328482" y="3267256"/>
            <a:ext cx="827793" cy="3693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H" dirty="0"/>
              <a:t>Fehler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B14D7CAD-C442-4C5D-B66A-26C4F9773A2E}"/>
              </a:ext>
            </a:extLst>
          </p:cNvPr>
          <p:cNvSpPr/>
          <p:nvPr/>
        </p:nvSpPr>
        <p:spPr>
          <a:xfrm>
            <a:off x="2445476" y="1003030"/>
            <a:ext cx="742975" cy="4372159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H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Bank Software (N)</a:t>
            </a:r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87D26F5B-0AD5-93D7-9C33-9A65F47997F5}"/>
              </a:ext>
            </a:extLst>
          </p:cNvPr>
          <p:cNvSpPr/>
          <p:nvPr/>
        </p:nvSpPr>
        <p:spPr>
          <a:xfrm>
            <a:off x="3112630" y="1862334"/>
            <a:ext cx="1847034" cy="87012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H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PDF + RDF</a:t>
            </a:r>
          </a:p>
        </p:txBody>
      </p:sp>
      <p:pic>
        <p:nvPicPr>
          <p:cNvPr id="68" name="Graphic 67" descr="Target with solid fill">
            <a:extLst>
              <a:ext uri="{FF2B5EF4-FFF2-40B4-BE49-F238E27FC236}">
                <a16:creationId xmlns:a16="http://schemas.microsoft.com/office/drawing/2014/main" id="{4CB8A7D7-ED78-41BB-2D07-94177AB933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85688" y="2732455"/>
            <a:ext cx="1361209" cy="1361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05787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06F0F283-C8B6-4598-89C9-C404C98A57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E473B0C0-761B-443F-97A0-9D6E01FBB7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-1" y="-2"/>
            <a:ext cx="6300250" cy="6858002"/>
          </a:xfrm>
          <a:custGeom>
            <a:avLst/>
            <a:gdLst>
              <a:gd name="connsiteX0" fmla="*/ 0 w 6300250"/>
              <a:gd name="connsiteY0" fmla="*/ 0 h 6858002"/>
              <a:gd name="connsiteX1" fmla="*/ 3149600 w 6300250"/>
              <a:gd name="connsiteY1" fmla="*/ 0 h 6858002"/>
              <a:gd name="connsiteX2" fmla="*/ 3149600 w 6300250"/>
              <a:gd name="connsiteY2" fmla="*/ 2 h 6858002"/>
              <a:gd name="connsiteX3" fmla="*/ 6110455 w 6300250"/>
              <a:gd name="connsiteY3" fmla="*/ 2 h 6858002"/>
              <a:gd name="connsiteX4" fmla="*/ 6115495 w 6300250"/>
              <a:gd name="connsiteY4" fmla="*/ 66677 h 6858002"/>
              <a:gd name="connsiteX5" fmla="*/ 6123892 w 6300250"/>
              <a:gd name="connsiteY5" fmla="*/ 122239 h 6858002"/>
              <a:gd name="connsiteX6" fmla="*/ 6133970 w 6300250"/>
              <a:gd name="connsiteY6" fmla="*/ 174627 h 6858002"/>
              <a:gd name="connsiteX7" fmla="*/ 6150766 w 6300250"/>
              <a:gd name="connsiteY7" fmla="*/ 217489 h 6858002"/>
              <a:gd name="connsiteX8" fmla="*/ 6167562 w 6300250"/>
              <a:gd name="connsiteY8" fmla="*/ 260352 h 6858002"/>
              <a:gd name="connsiteX9" fmla="*/ 6187717 w 6300250"/>
              <a:gd name="connsiteY9" fmla="*/ 296864 h 6858002"/>
              <a:gd name="connsiteX10" fmla="*/ 6207872 w 6300250"/>
              <a:gd name="connsiteY10" fmla="*/ 334964 h 6858002"/>
              <a:gd name="connsiteX11" fmla="*/ 6226348 w 6300250"/>
              <a:gd name="connsiteY11" fmla="*/ 369889 h 6858002"/>
              <a:gd name="connsiteX12" fmla="*/ 6244823 w 6300250"/>
              <a:gd name="connsiteY12" fmla="*/ 409577 h 6858002"/>
              <a:gd name="connsiteX13" fmla="*/ 6261619 w 6300250"/>
              <a:gd name="connsiteY13" fmla="*/ 450852 h 6858002"/>
              <a:gd name="connsiteX14" fmla="*/ 6276736 w 6300250"/>
              <a:gd name="connsiteY14" fmla="*/ 496889 h 6858002"/>
              <a:gd name="connsiteX15" fmla="*/ 6288493 w 6300250"/>
              <a:gd name="connsiteY15" fmla="*/ 546102 h 6858002"/>
              <a:gd name="connsiteX16" fmla="*/ 6296891 w 6300250"/>
              <a:gd name="connsiteY16" fmla="*/ 606427 h 6858002"/>
              <a:gd name="connsiteX17" fmla="*/ 6300250 w 6300250"/>
              <a:gd name="connsiteY17" fmla="*/ 673102 h 6858002"/>
              <a:gd name="connsiteX18" fmla="*/ 6296891 w 6300250"/>
              <a:gd name="connsiteY18" fmla="*/ 744539 h 6858002"/>
              <a:gd name="connsiteX19" fmla="*/ 6288493 w 6300250"/>
              <a:gd name="connsiteY19" fmla="*/ 801689 h 6858002"/>
              <a:gd name="connsiteX20" fmla="*/ 6276736 w 6300250"/>
              <a:gd name="connsiteY20" fmla="*/ 854077 h 6858002"/>
              <a:gd name="connsiteX21" fmla="*/ 6261619 w 6300250"/>
              <a:gd name="connsiteY21" fmla="*/ 901702 h 6858002"/>
              <a:gd name="connsiteX22" fmla="*/ 6244823 w 6300250"/>
              <a:gd name="connsiteY22" fmla="*/ 942977 h 6858002"/>
              <a:gd name="connsiteX23" fmla="*/ 6224668 w 6300250"/>
              <a:gd name="connsiteY23" fmla="*/ 981077 h 6858002"/>
              <a:gd name="connsiteX24" fmla="*/ 6204513 w 6300250"/>
              <a:gd name="connsiteY24" fmla="*/ 1017589 h 6858002"/>
              <a:gd name="connsiteX25" fmla="*/ 6184358 w 6300250"/>
              <a:gd name="connsiteY25" fmla="*/ 1055689 h 6858002"/>
              <a:gd name="connsiteX26" fmla="*/ 6165882 w 6300250"/>
              <a:gd name="connsiteY26" fmla="*/ 1095377 h 6858002"/>
              <a:gd name="connsiteX27" fmla="*/ 6147406 w 6300250"/>
              <a:gd name="connsiteY27" fmla="*/ 1136652 h 6858002"/>
              <a:gd name="connsiteX28" fmla="*/ 6132291 w 6300250"/>
              <a:gd name="connsiteY28" fmla="*/ 1182689 h 6858002"/>
              <a:gd name="connsiteX29" fmla="*/ 6122213 w 6300250"/>
              <a:gd name="connsiteY29" fmla="*/ 1235077 h 6858002"/>
              <a:gd name="connsiteX30" fmla="*/ 6112135 w 6300250"/>
              <a:gd name="connsiteY30" fmla="*/ 1295402 h 6858002"/>
              <a:gd name="connsiteX31" fmla="*/ 6110455 w 6300250"/>
              <a:gd name="connsiteY31" fmla="*/ 1363664 h 6858002"/>
              <a:gd name="connsiteX32" fmla="*/ 6112135 w 6300250"/>
              <a:gd name="connsiteY32" fmla="*/ 1431927 h 6858002"/>
              <a:gd name="connsiteX33" fmla="*/ 6122213 w 6300250"/>
              <a:gd name="connsiteY33" fmla="*/ 1492252 h 6858002"/>
              <a:gd name="connsiteX34" fmla="*/ 6132291 w 6300250"/>
              <a:gd name="connsiteY34" fmla="*/ 1544639 h 6858002"/>
              <a:gd name="connsiteX35" fmla="*/ 6147406 w 6300250"/>
              <a:gd name="connsiteY35" fmla="*/ 1589089 h 6858002"/>
              <a:gd name="connsiteX36" fmla="*/ 6165882 w 6300250"/>
              <a:gd name="connsiteY36" fmla="*/ 1631952 h 6858002"/>
              <a:gd name="connsiteX37" fmla="*/ 6184358 w 6300250"/>
              <a:gd name="connsiteY37" fmla="*/ 1671639 h 6858002"/>
              <a:gd name="connsiteX38" fmla="*/ 6204513 w 6300250"/>
              <a:gd name="connsiteY38" fmla="*/ 1708152 h 6858002"/>
              <a:gd name="connsiteX39" fmla="*/ 6224668 w 6300250"/>
              <a:gd name="connsiteY39" fmla="*/ 1743077 h 6858002"/>
              <a:gd name="connsiteX40" fmla="*/ 6244823 w 6300250"/>
              <a:gd name="connsiteY40" fmla="*/ 1782764 h 6858002"/>
              <a:gd name="connsiteX41" fmla="*/ 6261619 w 6300250"/>
              <a:gd name="connsiteY41" fmla="*/ 1824039 h 6858002"/>
              <a:gd name="connsiteX42" fmla="*/ 6276736 w 6300250"/>
              <a:gd name="connsiteY42" fmla="*/ 1870077 h 6858002"/>
              <a:gd name="connsiteX43" fmla="*/ 6288493 w 6300250"/>
              <a:gd name="connsiteY43" fmla="*/ 1922464 h 6858002"/>
              <a:gd name="connsiteX44" fmla="*/ 6296891 w 6300250"/>
              <a:gd name="connsiteY44" fmla="*/ 1982789 h 6858002"/>
              <a:gd name="connsiteX45" fmla="*/ 6300250 w 6300250"/>
              <a:gd name="connsiteY45" fmla="*/ 2051052 h 6858002"/>
              <a:gd name="connsiteX46" fmla="*/ 6296891 w 6300250"/>
              <a:gd name="connsiteY46" fmla="*/ 2119314 h 6858002"/>
              <a:gd name="connsiteX47" fmla="*/ 6288493 w 6300250"/>
              <a:gd name="connsiteY47" fmla="*/ 2179639 h 6858002"/>
              <a:gd name="connsiteX48" fmla="*/ 6276736 w 6300250"/>
              <a:gd name="connsiteY48" fmla="*/ 2232027 h 6858002"/>
              <a:gd name="connsiteX49" fmla="*/ 6261619 w 6300250"/>
              <a:gd name="connsiteY49" fmla="*/ 2278064 h 6858002"/>
              <a:gd name="connsiteX50" fmla="*/ 6244823 w 6300250"/>
              <a:gd name="connsiteY50" fmla="*/ 2319339 h 6858002"/>
              <a:gd name="connsiteX51" fmla="*/ 6224668 w 6300250"/>
              <a:gd name="connsiteY51" fmla="*/ 2359027 h 6858002"/>
              <a:gd name="connsiteX52" fmla="*/ 6204513 w 6300250"/>
              <a:gd name="connsiteY52" fmla="*/ 2395539 h 6858002"/>
              <a:gd name="connsiteX53" fmla="*/ 6184358 w 6300250"/>
              <a:gd name="connsiteY53" fmla="*/ 2433639 h 6858002"/>
              <a:gd name="connsiteX54" fmla="*/ 6165882 w 6300250"/>
              <a:gd name="connsiteY54" fmla="*/ 2471739 h 6858002"/>
              <a:gd name="connsiteX55" fmla="*/ 6147406 w 6300250"/>
              <a:gd name="connsiteY55" fmla="*/ 2513014 h 6858002"/>
              <a:gd name="connsiteX56" fmla="*/ 6132291 w 6300250"/>
              <a:gd name="connsiteY56" fmla="*/ 2560639 h 6858002"/>
              <a:gd name="connsiteX57" fmla="*/ 6122213 w 6300250"/>
              <a:gd name="connsiteY57" fmla="*/ 2613027 h 6858002"/>
              <a:gd name="connsiteX58" fmla="*/ 6112135 w 6300250"/>
              <a:gd name="connsiteY58" fmla="*/ 2671764 h 6858002"/>
              <a:gd name="connsiteX59" fmla="*/ 6110455 w 6300250"/>
              <a:gd name="connsiteY59" fmla="*/ 2741614 h 6858002"/>
              <a:gd name="connsiteX60" fmla="*/ 6112135 w 6300250"/>
              <a:gd name="connsiteY60" fmla="*/ 2809877 h 6858002"/>
              <a:gd name="connsiteX61" fmla="*/ 6122213 w 6300250"/>
              <a:gd name="connsiteY61" fmla="*/ 2868614 h 6858002"/>
              <a:gd name="connsiteX62" fmla="*/ 6132291 w 6300250"/>
              <a:gd name="connsiteY62" fmla="*/ 2922589 h 6858002"/>
              <a:gd name="connsiteX63" fmla="*/ 6147406 w 6300250"/>
              <a:gd name="connsiteY63" fmla="*/ 2967039 h 6858002"/>
              <a:gd name="connsiteX64" fmla="*/ 6165882 w 6300250"/>
              <a:gd name="connsiteY64" fmla="*/ 3009902 h 6858002"/>
              <a:gd name="connsiteX65" fmla="*/ 6184358 w 6300250"/>
              <a:gd name="connsiteY65" fmla="*/ 3046414 h 6858002"/>
              <a:gd name="connsiteX66" fmla="*/ 6204513 w 6300250"/>
              <a:gd name="connsiteY66" fmla="*/ 3084514 h 6858002"/>
              <a:gd name="connsiteX67" fmla="*/ 6224668 w 6300250"/>
              <a:gd name="connsiteY67" fmla="*/ 3121027 h 6858002"/>
              <a:gd name="connsiteX68" fmla="*/ 6244823 w 6300250"/>
              <a:gd name="connsiteY68" fmla="*/ 3160714 h 6858002"/>
              <a:gd name="connsiteX69" fmla="*/ 6261619 w 6300250"/>
              <a:gd name="connsiteY69" fmla="*/ 3201989 h 6858002"/>
              <a:gd name="connsiteX70" fmla="*/ 6276736 w 6300250"/>
              <a:gd name="connsiteY70" fmla="*/ 3248027 h 6858002"/>
              <a:gd name="connsiteX71" fmla="*/ 6288493 w 6300250"/>
              <a:gd name="connsiteY71" fmla="*/ 3300414 h 6858002"/>
              <a:gd name="connsiteX72" fmla="*/ 6296891 w 6300250"/>
              <a:gd name="connsiteY72" fmla="*/ 3360739 h 6858002"/>
              <a:gd name="connsiteX73" fmla="*/ 6300250 w 6300250"/>
              <a:gd name="connsiteY73" fmla="*/ 3427414 h 6858002"/>
              <a:gd name="connsiteX74" fmla="*/ 6296891 w 6300250"/>
              <a:gd name="connsiteY74" fmla="*/ 3497264 h 6858002"/>
              <a:gd name="connsiteX75" fmla="*/ 6288493 w 6300250"/>
              <a:gd name="connsiteY75" fmla="*/ 3557589 h 6858002"/>
              <a:gd name="connsiteX76" fmla="*/ 6276736 w 6300250"/>
              <a:gd name="connsiteY76" fmla="*/ 3609977 h 6858002"/>
              <a:gd name="connsiteX77" fmla="*/ 6261619 w 6300250"/>
              <a:gd name="connsiteY77" fmla="*/ 3656014 h 6858002"/>
              <a:gd name="connsiteX78" fmla="*/ 6244823 w 6300250"/>
              <a:gd name="connsiteY78" fmla="*/ 3697289 h 6858002"/>
              <a:gd name="connsiteX79" fmla="*/ 6224668 w 6300250"/>
              <a:gd name="connsiteY79" fmla="*/ 3736977 h 6858002"/>
              <a:gd name="connsiteX80" fmla="*/ 6184358 w 6300250"/>
              <a:gd name="connsiteY80" fmla="*/ 3811589 h 6858002"/>
              <a:gd name="connsiteX81" fmla="*/ 6165882 w 6300250"/>
              <a:gd name="connsiteY81" fmla="*/ 3848102 h 6858002"/>
              <a:gd name="connsiteX82" fmla="*/ 6147406 w 6300250"/>
              <a:gd name="connsiteY82" fmla="*/ 3890964 h 6858002"/>
              <a:gd name="connsiteX83" fmla="*/ 6132291 w 6300250"/>
              <a:gd name="connsiteY83" fmla="*/ 3935414 h 6858002"/>
              <a:gd name="connsiteX84" fmla="*/ 6122213 w 6300250"/>
              <a:gd name="connsiteY84" fmla="*/ 3987802 h 6858002"/>
              <a:gd name="connsiteX85" fmla="*/ 6112135 w 6300250"/>
              <a:gd name="connsiteY85" fmla="*/ 4048127 h 6858002"/>
              <a:gd name="connsiteX86" fmla="*/ 6110455 w 6300250"/>
              <a:gd name="connsiteY86" fmla="*/ 4116389 h 6858002"/>
              <a:gd name="connsiteX87" fmla="*/ 6112135 w 6300250"/>
              <a:gd name="connsiteY87" fmla="*/ 4186239 h 6858002"/>
              <a:gd name="connsiteX88" fmla="*/ 6122213 w 6300250"/>
              <a:gd name="connsiteY88" fmla="*/ 4244977 h 6858002"/>
              <a:gd name="connsiteX89" fmla="*/ 6132291 w 6300250"/>
              <a:gd name="connsiteY89" fmla="*/ 4297364 h 6858002"/>
              <a:gd name="connsiteX90" fmla="*/ 6147406 w 6300250"/>
              <a:gd name="connsiteY90" fmla="*/ 4343402 h 6858002"/>
              <a:gd name="connsiteX91" fmla="*/ 6165882 w 6300250"/>
              <a:gd name="connsiteY91" fmla="*/ 4386264 h 6858002"/>
              <a:gd name="connsiteX92" fmla="*/ 6184358 w 6300250"/>
              <a:gd name="connsiteY92" fmla="*/ 4424364 h 6858002"/>
              <a:gd name="connsiteX93" fmla="*/ 6224668 w 6300250"/>
              <a:gd name="connsiteY93" fmla="*/ 4498977 h 6858002"/>
              <a:gd name="connsiteX94" fmla="*/ 6244823 w 6300250"/>
              <a:gd name="connsiteY94" fmla="*/ 4537077 h 6858002"/>
              <a:gd name="connsiteX95" fmla="*/ 6261619 w 6300250"/>
              <a:gd name="connsiteY95" fmla="*/ 4579939 h 6858002"/>
              <a:gd name="connsiteX96" fmla="*/ 6276736 w 6300250"/>
              <a:gd name="connsiteY96" fmla="*/ 4625977 h 6858002"/>
              <a:gd name="connsiteX97" fmla="*/ 6288493 w 6300250"/>
              <a:gd name="connsiteY97" fmla="*/ 4678364 h 6858002"/>
              <a:gd name="connsiteX98" fmla="*/ 6296891 w 6300250"/>
              <a:gd name="connsiteY98" fmla="*/ 4738689 h 6858002"/>
              <a:gd name="connsiteX99" fmla="*/ 6300250 w 6300250"/>
              <a:gd name="connsiteY99" fmla="*/ 4806952 h 6858002"/>
              <a:gd name="connsiteX100" fmla="*/ 6296891 w 6300250"/>
              <a:gd name="connsiteY100" fmla="*/ 4875214 h 6858002"/>
              <a:gd name="connsiteX101" fmla="*/ 6288493 w 6300250"/>
              <a:gd name="connsiteY101" fmla="*/ 4935539 h 6858002"/>
              <a:gd name="connsiteX102" fmla="*/ 6276736 w 6300250"/>
              <a:gd name="connsiteY102" fmla="*/ 4987927 h 6858002"/>
              <a:gd name="connsiteX103" fmla="*/ 6261619 w 6300250"/>
              <a:gd name="connsiteY103" fmla="*/ 5033964 h 6858002"/>
              <a:gd name="connsiteX104" fmla="*/ 6244823 w 6300250"/>
              <a:gd name="connsiteY104" fmla="*/ 5075239 h 6858002"/>
              <a:gd name="connsiteX105" fmla="*/ 6224668 w 6300250"/>
              <a:gd name="connsiteY105" fmla="*/ 5114927 h 6858002"/>
              <a:gd name="connsiteX106" fmla="*/ 6204513 w 6300250"/>
              <a:gd name="connsiteY106" fmla="*/ 5149852 h 6858002"/>
              <a:gd name="connsiteX107" fmla="*/ 6184358 w 6300250"/>
              <a:gd name="connsiteY107" fmla="*/ 5186364 h 6858002"/>
              <a:gd name="connsiteX108" fmla="*/ 6165882 w 6300250"/>
              <a:gd name="connsiteY108" fmla="*/ 5226052 h 6858002"/>
              <a:gd name="connsiteX109" fmla="*/ 6147406 w 6300250"/>
              <a:gd name="connsiteY109" fmla="*/ 5268914 h 6858002"/>
              <a:gd name="connsiteX110" fmla="*/ 6132291 w 6300250"/>
              <a:gd name="connsiteY110" fmla="*/ 5313364 h 6858002"/>
              <a:gd name="connsiteX111" fmla="*/ 6122213 w 6300250"/>
              <a:gd name="connsiteY111" fmla="*/ 5365752 h 6858002"/>
              <a:gd name="connsiteX112" fmla="*/ 6112135 w 6300250"/>
              <a:gd name="connsiteY112" fmla="*/ 5426077 h 6858002"/>
              <a:gd name="connsiteX113" fmla="*/ 6110455 w 6300250"/>
              <a:gd name="connsiteY113" fmla="*/ 5494339 h 6858002"/>
              <a:gd name="connsiteX114" fmla="*/ 6112135 w 6300250"/>
              <a:gd name="connsiteY114" fmla="*/ 5562602 h 6858002"/>
              <a:gd name="connsiteX115" fmla="*/ 6122213 w 6300250"/>
              <a:gd name="connsiteY115" fmla="*/ 5622927 h 6858002"/>
              <a:gd name="connsiteX116" fmla="*/ 6132291 w 6300250"/>
              <a:gd name="connsiteY116" fmla="*/ 5675314 h 6858002"/>
              <a:gd name="connsiteX117" fmla="*/ 6147406 w 6300250"/>
              <a:gd name="connsiteY117" fmla="*/ 5721352 h 6858002"/>
              <a:gd name="connsiteX118" fmla="*/ 6165882 w 6300250"/>
              <a:gd name="connsiteY118" fmla="*/ 5762627 h 6858002"/>
              <a:gd name="connsiteX119" fmla="*/ 6184358 w 6300250"/>
              <a:gd name="connsiteY119" fmla="*/ 5802314 h 6858002"/>
              <a:gd name="connsiteX120" fmla="*/ 6204513 w 6300250"/>
              <a:gd name="connsiteY120" fmla="*/ 5840414 h 6858002"/>
              <a:gd name="connsiteX121" fmla="*/ 6224668 w 6300250"/>
              <a:gd name="connsiteY121" fmla="*/ 5876927 h 6858002"/>
              <a:gd name="connsiteX122" fmla="*/ 6244823 w 6300250"/>
              <a:gd name="connsiteY122" fmla="*/ 5915027 h 6858002"/>
              <a:gd name="connsiteX123" fmla="*/ 6261619 w 6300250"/>
              <a:gd name="connsiteY123" fmla="*/ 5956302 h 6858002"/>
              <a:gd name="connsiteX124" fmla="*/ 6276736 w 6300250"/>
              <a:gd name="connsiteY124" fmla="*/ 6003927 h 6858002"/>
              <a:gd name="connsiteX125" fmla="*/ 6288493 w 6300250"/>
              <a:gd name="connsiteY125" fmla="*/ 6056314 h 6858002"/>
              <a:gd name="connsiteX126" fmla="*/ 6296891 w 6300250"/>
              <a:gd name="connsiteY126" fmla="*/ 6113464 h 6858002"/>
              <a:gd name="connsiteX127" fmla="*/ 6300250 w 6300250"/>
              <a:gd name="connsiteY127" fmla="*/ 6183314 h 6858002"/>
              <a:gd name="connsiteX128" fmla="*/ 6296891 w 6300250"/>
              <a:gd name="connsiteY128" fmla="*/ 6251577 h 6858002"/>
              <a:gd name="connsiteX129" fmla="*/ 6288493 w 6300250"/>
              <a:gd name="connsiteY129" fmla="*/ 6311902 h 6858002"/>
              <a:gd name="connsiteX130" fmla="*/ 6276736 w 6300250"/>
              <a:gd name="connsiteY130" fmla="*/ 6361114 h 6858002"/>
              <a:gd name="connsiteX131" fmla="*/ 6261619 w 6300250"/>
              <a:gd name="connsiteY131" fmla="*/ 6407152 h 6858002"/>
              <a:gd name="connsiteX132" fmla="*/ 6244823 w 6300250"/>
              <a:gd name="connsiteY132" fmla="*/ 6448427 h 6858002"/>
              <a:gd name="connsiteX133" fmla="*/ 6226348 w 6300250"/>
              <a:gd name="connsiteY133" fmla="*/ 6488114 h 6858002"/>
              <a:gd name="connsiteX134" fmla="*/ 6207872 w 6300250"/>
              <a:gd name="connsiteY134" fmla="*/ 6523039 h 6858002"/>
              <a:gd name="connsiteX135" fmla="*/ 6187717 w 6300250"/>
              <a:gd name="connsiteY135" fmla="*/ 6561139 h 6858002"/>
              <a:gd name="connsiteX136" fmla="*/ 6167562 w 6300250"/>
              <a:gd name="connsiteY136" fmla="*/ 6597652 h 6858002"/>
              <a:gd name="connsiteX137" fmla="*/ 6150766 w 6300250"/>
              <a:gd name="connsiteY137" fmla="*/ 6640514 h 6858002"/>
              <a:gd name="connsiteX138" fmla="*/ 6133970 w 6300250"/>
              <a:gd name="connsiteY138" fmla="*/ 6683377 h 6858002"/>
              <a:gd name="connsiteX139" fmla="*/ 6123892 w 6300250"/>
              <a:gd name="connsiteY139" fmla="*/ 6735764 h 6858002"/>
              <a:gd name="connsiteX140" fmla="*/ 6115495 w 6300250"/>
              <a:gd name="connsiteY140" fmla="*/ 6791327 h 6858002"/>
              <a:gd name="connsiteX141" fmla="*/ 6110455 w 6300250"/>
              <a:gd name="connsiteY141" fmla="*/ 6858002 h 6858002"/>
              <a:gd name="connsiteX142" fmla="*/ 3149600 w 6300250"/>
              <a:gd name="connsiteY142" fmla="*/ 6858002 h 6858002"/>
              <a:gd name="connsiteX143" fmla="*/ 2707087 w 6300250"/>
              <a:gd name="connsiteY143" fmla="*/ 6858002 h 6858002"/>
              <a:gd name="connsiteX144" fmla="*/ 0 w 6300250"/>
              <a:gd name="connsiteY144" fmla="*/ 6858002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6300250" h="6858002">
                <a:moveTo>
                  <a:pt x="0" y="0"/>
                </a:moveTo>
                <a:lnTo>
                  <a:pt x="3149600" y="0"/>
                </a:lnTo>
                <a:lnTo>
                  <a:pt x="3149600" y="2"/>
                </a:lnTo>
                <a:lnTo>
                  <a:pt x="6110455" y="2"/>
                </a:lnTo>
                <a:lnTo>
                  <a:pt x="6115495" y="66677"/>
                </a:lnTo>
                <a:lnTo>
                  <a:pt x="6123892" y="122239"/>
                </a:lnTo>
                <a:lnTo>
                  <a:pt x="6133970" y="174627"/>
                </a:lnTo>
                <a:lnTo>
                  <a:pt x="6150766" y="217489"/>
                </a:lnTo>
                <a:lnTo>
                  <a:pt x="6167562" y="260352"/>
                </a:lnTo>
                <a:lnTo>
                  <a:pt x="6187717" y="296864"/>
                </a:lnTo>
                <a:lnTo>
                  <a:pt x="6207872" y="334964"/>
                </a:lnTo>
                <a:lnTo>
                  <a:pt x="6226348" y="369889"/>
                </a:lnTo>
                <a:lnTo>
                  <a:pt x="6244823" y="409577"/>
                </a:lnTo>
                <a:lnTo>
                  <a:pt x="6261619" y="450852"/>
                </a:lnTo>
                <a:lnTo>
                  <a:pt x="6276736" y="496889"/>
                </a:lnTo>
                <a:lnTo>
                  <a:pt x="6288493" y="546102"/>
                </a:lnTo>
                <a:lnTo>
                  <a:pt x="6296891" y="606427"/>
                </a:lnTo>
                <a:lnTo>
                  <a:pt x="6300250" y="673102"/>
                </a:lnTo>
                <a:lnTo>
                  <a:pt x="6296891" y="744539"/>
                </a:lnTo>
                <a:lnTo>
                  <a:pt x="6288493" y="801689"/>
                </a:lnTo>
                <a:lnTo>
                  <a:pt x="6276736" y="854077"/>
                </a:lnTo>
                <a:lnTo>
                  <a:pt x="6261619" y="901702"/>
                </a:lnTo>
                <a:lnTo>
                  <a:pt x="6244823" y="942977"/>
                </a:lnTo>
                <a:lnTo>
                  <a:pt x="6224668" y="981077"/>
                </a:lnTo>
                <a:lnTo>
                  <a:pt x="6204513" y="1017589"/>
                </a:lnTo>
                <a:lnTo>
                  <a:pt x="6184358" y="1055689"/>
                </a:lnTo>
                <a:lnTo>
                  <a:pt x="6165882" y="1095377"/>
                </a:lnTo>
                <a:lnTo>
                  <a:pt x="6147406" y="1136652"/>
                </a:lnTo>
                <a:lnTo>
                  <a:pt x="6132291" y="1182689"/>
                </a:lnTo>
                <a:lnTo>
                  <a:pt x="6122213" y="1235077"/>
                </a:lnTo>
                <a:lnTo>
                  <a:pt x="6112135" y="1295402"/>
                </a:lnTo>
                <a:lnTo>
                  <a:pt x="6110455" y="1363664"/>
                </a:lnTo>
                <a:lnTo>
                  <a:pt x="6112135" y="1431927"/>
                </a:lnTo>
                <a:lnTo>
                  <a:pt x="6122213" y="1492252"/>
                </a:lnTo>
                <a:lnTo>
                  <a:pt x="6132291" y="1544639"/>
                </a:lnTo>
                <a:lnTo>
                  <a:pt x="6147406" y="1589089"/>
                </a:lnTo>
                <a:lnTo>
                  <a:pt x="6165882" y="1631952"/>
                </a:lnTo>
                <a:lnTo>
                  <a:pt x="6184358" y="1671639"/>
                </a:lnTo>
                <a:lnTo>
                  <a:pt x="6204513" y="1708152"/>
                </a:lnTo>
                <a:lnTo>
                  <a:pt x="6224668" y="1743077"/>
                </a:lnTo>
                <a:lnTo>
                  <a:pt x="6244823" y="1782764"/>
                </a:lnTo>
                <a:lnTo>
                  <a:pt x="6261619" y="1824039"/>
                </a:lnTo>
                <a:lnTo>
                  <a:pt x="6276736" y="1870077"/>
                </a:lnTo>
                <a:lnTo>
                  <a:pt x="6288493" y="1922464"/>
                </a:lnTo>
                <a:lnTo>
                  <a:pt x="6296891" y="1982789"/>
                </a:lnTo>
                <a:lnTo>
                  <a:pt x="6300250" y="2051052"/>
                </a:lnTo>
                <a:lnTo>
                  <a:pt x="6296891" y="2119314"/>
                </a:lnTo>
                <a:lnTo>
                  <a:pt x="6288493" y="2179639"/>
                </a:lnTo>
                <a:lnTo>
                  <a:pt x="6276736" y="2232027"/>
                </a:lnTo>
                <a:lnTo>
                  <a:pt x="6261619" y="2278064"/>
                </a:lnTo>
                <a:lnTo>
                  <a:pt x="6244823" y="2319339"/>
                </a:lnTo>
                <a:lnTo>
                  <a:pt x="6224668" y="2359027"/>
                </a:lnTo>
                <a:lnTo>
                  <a:pt x="6204513" y="2395539"/>
                </a:lnTo>
                <a:lnTo>
                  <a:pt x="6184358" y="2433639"/>
                </a:lnTo>
                <a:lnTo>
                  <a:pt x="6165882" y="2471739"/>
                </a:lnTo>
                <a:lnTo>
                  <a:pt x="6147406" y="2513014"/>
                </a:lnTo>
                <a:lnTo>
                  <a:pt x="6132291" y="2560639"/>
                </a:lnTo>
                <a:lnTo>
                  <a:pt x="6122213" y="2613027"/>
                </a:lnTo>
                <a:lnTo>
                  <a:pt x="6112135" y="2671764"/>
                </a:lnTo>
                <a:lnTo>
                  <a:pt x="6110455" y="2741614"/>
                </a:lnTo>
                <a:lnTo>
                  <a:pt x="6112135" y="2809877"/>
                </a:lnTo>
                <a:lnTo>
                  <a:pt x="6122213" y="2868614"/>
                </a:lnTo>
                <a:lnTo>
                  <a:pt x="6132291" y="2922589"/>
                </a:lnTo>
                <a:lnTo>
                  <a:pt x="6147406" y="2967039"/>
                </a:lnTo>
                <a:lnTo>
                  <a:pt x="6165882" y="3009902"/>
                </a:lnTo>
                <a:lnTo>
                  <a:pt x="6184358" y="3046414"/>
                </a:lnTo>
                <a:lnTo>
                  <a:pt x="6204513" y="3084514"/>
                </a:lnTo>
                <a:lnTo>
                  <a:pt x="6224668" y="3121027"/>
                </a:lnTo>
                <a:lnTo>
                  <a:pt x="6244823" y="3160714"/>
                </a:lnTo>
                <a:lnTo>
                  <a:pt x="6261619" y="3201989"/>
                </a:lnTo>
                <a:lnTo>
                  <a:pt x="6276736" y="3248027"/>
                </a:lnTo>
                <a:lnTo>
                  <a:pt x="6288493" y="3300414"/>
                </a:lnTo>
                <a:lnTo>
                  <a:pt x="6296891" y="3360739"/>
                </a:lnTo>
                <a:lnTo>
                  <a:pt x="6300250" y="3427414"/>
                </a:lnTo>
                <a:lnTo>
                  <a:pt x="6296891" y="3497264"/>
                </a:lnTo>
                <a:lnTo>
                  <a:pt x="6288493" y="3557589"/>
                </a:lnTo>
                <a:lnTo>
                  <a:pt x="6276736" y="3609977"/>
                </a:lnTo>
                <a:lnTo>
                  <a:pt x="6261619" y="3656014"/>
                </a:lnTo>
                <a:lnTo>
                  <a:pt x="6244823" y="3697289"/>
                </a:lnTo>
                <a:lnTo>
                  <a:pt x="6224668" y="3736977"/>
                </a:lnTo>
                <a:lnTo>
                  <a:pt x="6184358" y="3811589"/>
                </a:lnTo>
                <a:lnTo>
                  <a:pt x="6165882" y="3848102"/>
                </a:lnTo>
                <a:lnTo>
                  <a:pt x="6147406" y="3890964"/>
                </a:lnTo>
                <a:lnTo>
                  <a:pt x="6132291" y="3935414"/>
                </a:lnTo>
                <a:lnTo>
                  <a:pt x="6122213" y="3987802"/>
                </a:lnTo>
                <a:lnTo>
                  <a:pt x="6112135" y="4048127"/>
                </a:lnTo>
                <a:lnTo>
                  <a:pt x="6110455" y="4116389"/>
                </a:lnTo>
                <a:lnTo>
                  <a:pt x="6112135" y="4186239"/>
                </a:lnTo>
                <a:lnTo>
                  <a:pt x="6122213" y="4244977"/>
                </a:lnTo>
                <a:lnTo>
                  <a:pt x="6132291" y="4297364"/>
                </a:lnTo>
                <a:lnTo>
                  <a:pt x="6147406" y="4343402"/>
                </a:lnTo>
                <a:lnTo>
                  <a:pt x="6165882" y="4386264"/>
                </a:lnTo>
                <a:lnTo>
                  <a:pt x="6184358" y="4424364"/>
                </a:lnTo>
                <a:lnTo>
                  <a:pt x="6224668" y="4498977"/>
                </a:lnTo>
                <a:lnTo>
                  <a:pt x="6244823" y="4537077"/>
                </a:lnTo>
                <a:lnTo>
                  <a:pt x="6261619" y="4579939"/>
                </a:lnTo>
                <a:lnTo>
                  <a:pt x="6276736" y="4625977"/>
                </a:lnTo>
                <a:lnTo>
                  <a:pt x="6288493" y="4678364"/>
                </a:lnTo>
                <a:lnTo>
                  <a:pt x="6296891" y="4738689"/>
                </a:lnTo>
                <a:lnTo>
                  <a:pt x="6300250" y="4806952"/>
                </a:lnTo>
                <a:lnTo>
                  <a:pt x="6296891" y="4875214"/>
                </a:lnTo>
                <a:lnTo>
                  <a:pt x="6288493" y="4935539"/>
                </a:lnTo>
                <a:lnTo>
                  <a:pt x="6276736" y="4987927"/>
                </a:lnTo>
                <a:lnTo>
                  <a:pt x="6261619" y="5033964"/>
                </a:lnTo>
                <a:lnTo>
                  <a:pt x="6244823" y="5075239"/>
                </a:lnTo>
                <a:lnTo>
                  <a:pt x="6224668" y="5114927"/>
                </a:lnTo>
                <a:lnTo>
                  <a:pt x="6204513" y="5149852"/>
                </a:lnTo>
                <a:lnTo>
                  <a:pt x="6184358" y="5186364"/>
                </a:lnTo>
                <a:lnTo>
                  <a:pt x="6165882" y="5226052"/>
                </a:lnTo>
                <a:lnTo>
                  <a:pt x="6147406" y="5268914"/>
                </a:lnTo>
                <a:lnTo>
                  <a:pt x="6132291" y="5313364"/>
                </a:lnTo>
                <a:lnTo>
                  <a:pt x="6122213" y="5365752"/>
                </a:lnTo>
                <a:lnTo>
                  <a:pt x="6112135" y="5426077"/>
                </a:lnTo>
                <a:lnTo>
                  <a:pt x="6110455" y="5494339"/>
                </a:lnTo>
                <a:lnTo>
                  <a:pt x="6112135" y="5562602"/>
                </a:lnTo>
                <a:lnTo>
                  <a:pt x="6122213" y="5622927"/>
                </a:lnTo>
                <a:lnTo>
                  <a:pt x="6132291" y="5675314"/>
                </a:lnTo>
                <a:lnTo>
                  <a:pt x="6147406" y="5721352"/>
                </a:lnTo>
                <a:lnTo>
                  <a:pt x="6165882" y="5762627"/>
                </a:lnTo>
                <a:lnTo>
                  <a:pt x="6184358" y="5802314"/>
                </a:lnTo>
                <a:lnTo>
                  <a:pt x="6204513" y="5840414"/>
                </a:lnTo>
                <a:lnTo>
                  <a:pt x="6224668" y="5876927"/>
                </a:lnTo>
                <a:lnTo>
                  <a:pt x="6244823" y="5915027"/>
                </a:lnTo>
                <a:lnTo>
                  <a:pt x="6261619" y="5956302"/>
                </a:lnTo>
                <a:lnTo>
                  <a:pt x="6276736" y="6003927"/>
                </a:lnTo>
                <a:lnTo>
                  <a:pt x="6288493" y="6056314"/>
                </a:lnTo>
                <a:lnTo>
                  <a:pt x="6296891" y="6113464"/>
                </a:lnTo>
                <a:lnTo>
                  <a:pt x="6300250" y="6183314"/>
                </a:lnTo>
                <a:lnTo>
                  <a:pt x="6296891" y="6251577"/>
                </a:lnTo>
                <a:lnTo>
                  <a:pt x="6288493" y="6311902"/>
                </a:lnTo>
                <a:lnTo>
                  <a:pt x="6276736" y="6361114"/>
                </a:lnTo>
                <a:lnTo>
                  <a:pt x="6261619" y="6407152"/>
                </a:lnTo>
                <a:lnTo>
                  <a:pt x="6244823" y="6448427"/>
                </a:lnTo>
                <a:lnTo>
                  <a:pt x="6226348" y="6488114"/>
                </a:lnTo>
                <a:lnTo>
                  <a:pt x="6207872" y="6523039"/>
                </a:lnTo>
                <a:lnTo>
                  <a:pt x="6187717" y="6561139"/>
                </a:lnTo>
                <a:lnTo>
                  <a:pt x="6167562" y="6597652"/>
                </a:lnTo>
                <a:lnTo>
                  <a:pt x="6150766" y="6640514"/>
                </a:lnTo>
                <a:lnTo>
                  <a:pt x="6133970" y="6683377"/>
                </a:lnTo>
                <a:lnTo>
                  <a:pt x="6123892" y="6735764"/>
                </a:lnTo>
                <a:lnTo>
                  <a:pt x="6115495" y="6791327"/>
                </a:lnTo>
                <a:lnTo>
                  <a:pt x="6110455" y="6858002"/>
                </a:lnTo>
                <a:lnTo>
                  <a:pt x="3149600" y="6858002"/>
                </a:lnTo>
                <a:lnTo>
                  <a:pt x="2707087" y="6858002"/>
                </a:lnTo>
                <a:lnTo>
                  <a:pt x="0" y="6858002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DD35C2-7319-6175-89A3-8ED7882235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1933" y="1162940"/>
            <a:ext cx="4515598" cy="4532120"/>
          </a:xfrm>
        </p:spPr>
        <p:txBody>
          <a:bodyPr anchor="ctr">
            <a:normAutofit/>
          </a:bodyPr>
          <a:lstStyle/>
          <a:p>
            <a:r>
              <a:rPr lang="en-CH" sz="3700" i="1" dirty="0">
                <a:solidFill>
                  <a:srgbClr val="2A1A00"/>
                </a:solidFill>
              </a:rPr>
              <a:t>PROBLEM:</a:t>
            </a:r>
            <a:br>
              <a:rPr lang="en-CH" sz="3700" dirty="0">
                <a:solidFill>
                  <a:srgbClr val="2A1A00"/>
                </a:solidFill>
              </a:rPr>
            </a:br>
            <a:r>
              <a:rPr lang="en-CH" sz="3700" dirty="0">
                <a:solidFill>
                  <a:srgbClr val="2A1A00"/>
                </a:solidFill>
              </a:rPr>
              <a:t>Manuelle Prüfung von Nicht Archivierten Dokumenten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3B475C6-1445-41C7-9360-49FD7C1C1E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773E33B6-0AC2-0114-A2AD-B448BA2B78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49271" y="1128451"/>
            <a:ext cx="4680729" cy="4566609"/>
          </a:xfrm>
        </p:spPr>
        <p:txBody>
          <a:bodyPr anchor="ctr">
            <a:normAutofit/>
          </a:bodyPr>
          <a:lstStyle/>
          <a:p>
            <a:r>
              <a:rPr lang="en-CH"/>
              <a:t>Ist die RDF Struktur korrekt?</a:t>
            </a:r>
          </a:p>
          <a:p>
            <a:r>
              <a:rPr lang="en-CH"/>
              <a:t>Sind die Metadaten aus dem RDF dem Archiv bekannt?</a:t>
            </a:r>
          </a:p>
          <a:p>
            <a:r>
              <a:rPr lang="en-CH"/>
              <a:t>Sind alle im RDF erwähnten PDF Files auch geliefert worden?</a:t>
            </a:r>
          </a:p>
          <a:p>
            <a:r>
              <a:rPr lang="en-CH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4193878794"/>
      </p:ext>
    </p:extLst>
  </p:cSld>
  <p:clrMapOvr>
    <a:masterClrMapping/>
  </p:clrMapOvr>
</p:sld>
</file>

<file path=ppt/theme/theme1.xml><?xml version="1.0" encoding="utf-8"?>
<a:theme xmlns:a="http://schemas.openxmlformats.org/drawingml/2006/main" name="Badge">
  <a:themeElements>
    <a:clrScheme name="Badge">
      <a:dk1>
        <a:sysClr val="windowText" lastClr="000000"/>
      </a:dk1>
      <a:lt1>
        <a:sysClr val="window" lastClr="FFFFFF"/>
      </a:lt1>
      <a:dk2>
        <a:srgbClr val="1B2F36"/>
      </a:dk2>
      <a:lt2>
        <a:srgbClr val="F3F3F2"/>
      </a:lt2>
      <a:accent1>
        <a:srgbClr val="A38D51"/>
      </a:accent1>
      <a:accent2>
        <a:srgbClr val="5A3D40"/>
      </a:accent2>
      <a:accent3>
        <a:srgbClr val="5D988C"/>
      </a:accent3>
      <a:accent4>
        <a:srgbClr val="A85752"/>
      </a:accent4>
      <a:accent5>
        <a:srgbClr val="809A67"/>
      </a:accent5>
      <a:accent6>
        <a:srgbClr val="67645A"/>
      </a:accent6>
      <a:hlink>
        <a:srgbClr val="5D988C"/>
      </a:hlink>
      <a:folHlink>
        <a:srgbClr val="846794"/>
      </a:folHlink>
    </a:clrScheme>
    <a:fontScheme name="Badge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9E77EDF1-0821-4215-BD6E-A2D49F02550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{BA5D8ED3-A117-6342-B5C4-4E0E97FE8244}tf10001071_mac</Template>
  <TotalTime>442</TotalTime>
  <Words>280</Words>
  <Application>Microsoft Macintosh PowerPoint</Application>
  <PresentationFormat>Widescreen</PresentationFormat>
  <Paragraphs>97</Paragraphs>
  <Slides>20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Gill Sans MT</vt:lpstr>
      <vt:lpstr>Impact</vt:lpstr>
      <vt:lpstr>Badge</vt:lpstr>
      <vt:lpstr>RDF?</vt:lpstr>
      <vt:lpstr>AusgangslaGe</vt:lpstr>
      <vt:lpstr>Ausgangslage</vt:lpstr>
      <vt:lpstr>Ausgangslage</vt:lpstr>
      <vt:lpstr>Ausgangslage</vt:lpstr>
      <vt:lpstr>Ausgangslage</vt:lpstr>
      <vt:lpstr>Ausgangslage</vt:lpstr>
      <vt:lpstr>Ausgangslage</vt:lpstr>
      <vt:lpstr>PROBLEM: Manuelle Prüfung von Nicht Archivierten Dokumenten</vt:lpstr>
      <vt:lpstr>LösUNG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Fazit</vt:lpstr>
      <vt:lpstr>FRAGEN?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RDF?</dc:title>
  <dc:creator>Andres Baumeler</dc:creator>
  <cp:lastModifiedBy>Andres Baumeler</cp:lastModifiedBy>
  <cp:revision>1</cp:revision>
  <dcterms:created xsi:type="dcterms:W3CDTF">2023-06-18T08:20:55Z</dcterms:created>
  <dcterms:modified xsi:type="dcterms:W3CDTF">2023-06-18T15:43:44Z</dcterms:modified>
</cp:coreProperties>
</file>